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1"/>
  </p:notesMasterIdLst>
  <p:sldIdLst>
    <p:sldId id="257" r:id="rId2"/>
    <p:sldId id="258" r:id="rId3"/>
    <p:sldId id="259" r:id="rId4"/>
    <p:sldId id="261" r:id="rId5"/>
    <p:sldId id="265" r:id="rId6"/>
    <p:sldId id="267" r:id="rId7"/>
    <p:sldId id="273" r:id="rId8"/>
    <p:sldId id="268" r:id="rId9"/>
    <p:sldId id="266" r:id="rId10"/>
    <p:sldId id="269" r:id="rId11"/>
    <p:sldId id="270" r:id="rId12"/>
    <p:sldId id="264" r:id="rId13"/>
    <p:sldId id="262" r:id="rId14"/>
    <p:sldId id="263" r:id="rId15"/>
    <p:sldId id="271" r:id="rId16"/>
    <p:sldId id="272" r:id="rId17"/>
    <p:sldId id="274" r:id="rId18"/>
    <p:sldId id="275" r:id="rId19"/>
    <p:sldId id="279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154" autoAdjust="0"/>
  </p:normalViewPr>
  <p:slideViewPr>
    <p:cSldViewPr snapToObjects="1">
      <p:cViewPr varScale="1">
        <p:scale>
          <a:sx n="84" d="100"/>
          <a:sy n="84" d="100"/>
        </p:scale>
        <p:origin x="-1696" y="-104"/>
      </p:cViewPr>
      <p:guideLst>
        <p:guide orient="horz" pos="247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lt1"/>
            </a:solidFill>
            <a:ln w="25400" cap="flat" cmpd="sng" algn="ctr">
              <a:solidFill>
                <a:schemeClr val="accent6"/>
              </a:solidFill>
              <a:prstDash val="solid"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Enjoyment</c:v>
                </c:pt>
                <c:pt idx="1">
                  <c:v>Memories</c:v>
                </c:pt>
                <c:pt idx="2">
                  <c:v>Documentation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97.0</c:v>
                </c:pt>
                <c:pt idx="1">
                  <c:v>93.0</c:v>
                </c:pt>
                <c:pt idx="2">
                  <c:v>85.0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1625816"/>
        <c:axId val="-2128590760"/>
      </c:barChart>
      <c:catAx>
        <c:axId val="-21316258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Reasons</a:t>
                </a:r>
                <a:r>
                  <a:rPr lang="en-US" baseline="0" dirty="0" smtClean="0"/>
                  <a:t> to take Photos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384386062099114"/>
              <c:y val="0.924037809133781"/>
            </c:manualLayout>
          </c:layout>
          <c:overlay val="0"/>
        </c:title>
        <c:majorTickMark val="out"/>
        <c:minorTickMark val="none"/>
        <c:tickLblPos val="nextTo"/>
        <c:crossAx val="-2128590760"/>
        <c:crosses val="autoZero"/>
        <c:auto val="1"/>
        <c:lblAlgn val="ctr"/>
        <c:lblOffset val="100"/>
        <c:noMultiLvlLbl val="0"/>
      </c:catAx>
      <c:valAx>
        <c:axId val="-212859076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%</a:t>
                </a:r>
                <a:r>
                  <a:rPr lang="en-US" baseline="0" dirty="0" smtClean="0"/>
                  <a:t> Respondents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00161806690184271"/>
              <c:y val="0.203872221277264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-213162581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CF4199-9047-8646-BC6C-98B7A94282A4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8A88CADB-4E42-9246-8217-E73C8898551B}">
      <dgm:prSet phldrT="[Text]"/>
      <dgm:spPr>
        <a:noFill/>
        <a:ln w="28575" cmpd="sng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  <a:latin typeface="Uni Sans Thin CAPS"/>
              <a:cs typeface="Uni Sans Thin CAPS"/>
            </a:rPr>
            <a:t>Manually Convert to 24 bit BMP</a:t>
          </a:r>
          <a:endParaRPr lang="en-US" dirty="0">
            <a:solidFill>
              <a:schemeClr val="tx1"/>
            </a:solidFill>
            <a:latin typeface="Uni Sans Thin CAPS"/>
            <a:cs typeface="Uni Sans Thin CAPS"/>
          </a:endParaRPr>
        </a:p>
      </dgm:t>
    </dgm:pt>
    <dgm:pt modelId="{51B234AA-D741-D94C-A9D9-5EC5766FFB52}" type="parTrans" cxnId="{4FF820E0-8E7B-4F4C-910F-C88CBE68C5A9}">
      <dgm:prSet/>
      <dgm:spPr/>
      <dgm:t>
        <a:bodyPr/>
        <a:lstStyle/>
        <a:p>
          <a:endParaRPr lang="en-US"/>
        </a:p>
      </dgm:t>
    </dgm:pt>
    <dgm:pt modelId="{494A3B5E-C91D-7F43-9D2F-1DCC2EB4240D}" type="sibTrans" cxnId="{4FF820E0-8E7B-4F4C-910F-C88CBE68C5A9}">
      <dgm:prSet/>
      <dgm:spPr>
        <a:noFill/>
        <a:ln w="28575" cmpd="sng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EDA18D0C-E9FB-8E40-B0A0-D27A417FBC6E}">
      <dgm:prSet phldrT="[Text]"/>
      <dgm:spPr>
        <a:noFill/>
        <a:ln w="28575" cmpd="sng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  <a:latin typeface="Uni Sans Thin CAPS"/>
              <a:cs typeface="Uni Sans Thin CAPS"/>
            </a:rPr>
            <a:t>Obtain Image</a:t>
          </a:r>
          <a:endParaRPr lang="en-US" dirty="0">
            <a:solidFill>
              <a:schemeClr val="tx1"/>
            </a:solidFill>
            <a:latin typeface="Uni Sans Thin CAPS"/>
            <a:cs typeface="Uni Sans Thin CAPS"/>
          </a:endParaRPr>
        </a:p>
      </dgm:t>
    </dgm:pt>
    <dgm:pt modelId="{8FCAC67C-7CCE-6D42-8939-323C786E2857}" type="parTrans" cxnId="{6CF0F139-D719-D949-9D0D-9C6CE7DB5266}">
      <dgm:prSet/>
      <dgm:spPr/>
      <dgm:t>
        <a:bodyPr/>
        <a:lstStyle/>
        <a:p>
          <a:endParaRPr lang="en-US"/>
        </a:p>
      </dgm:t>
    </dgm:pt>
    <dgm:pt modelId="{A03566A5-1E04-434F-84FE-31D158EB97D4}" type="sibTrans" cxnId="{6CF0F139-D719-D949-9D0D-9C6CE7DB5266}">
      <dgm:prSet/>
      <dgm:spPr>
        <a:noFill/>
        <a:ln w="28575" cmpd="sng">
          <a:solidFill>
            <a:schemeClr val="tx1"/>
          </a:solidFill>
        </a:ln>
      </dgm:spPr>
      <dgm:t>
        <a:bodyPr/>
        <a:lstStyle/>
        <a:p>
          <a:endParaRPr lang="en-US">
            <a:latin typeface="Uni Sans Thin CAPS"/>
            <a:cs typeface="Uni Sans Thin CAPS"/>
          </a:endParaRPr>
        </a:p>
      </dgm:t>
    </dgm:pt>
    <dgm:pt modelId="{40A9B43F-1DDA-8546-9305-C7397C3B88B9}">
      <dgm:prSet phldrT="[Text]"/>
      <dgm:spPr>
        <a:noFill/>
        <a:ln w="28575" cmpd="sng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  <a:latin typeface="Uni Sans Thin CAPS"/>
              <a:cs typeface="Uni Sans Thin CAPS"/>
            </a:rPr>
            <a:t>Manually Resize</a:t>
          </a:r>
          <a:endParaRPr lang="en-US" dirty="0">
            <a:solidFill>
              <a:schemeClr val="tx1"/>
            </a:solidFill>
            <a:latin typeface="Uni Sans Thin CAPS"/>
            <a:cs typeface="Uni Sans Thin CAPS"/>
          </a:endParaRPr>
        </a:p>
      </dgm:t>
    </dgm:pt>
    <dgm:pt modelId="{CFCA3410-37BE-EF45-9BC4-43E0AF151E0A}" type="parTrans" cxnId="{CABA8993-6B99-7C43-BD13-316F849870AF}">
      <dgm:prSet/>
      <dgm:spPr/>
      <dgm:t>
        <a:bodyPr/>
        <a:lstStyle/>
        <a:p>
          <a:endParaRPr lang="en-US"/>
        </a:p>
      </dgm:t>
    </dgm:pt>
    <dgm:pt modelId="{FB0EF122-7D80-9341-80A0-0E1634ABD9FD}" type="sibTrans" cxnId="{CABA8993-6B99-7C43-BD13-316F849870AF}">
      <dgm:prSet/>
      <dgm:spPr>
        <a:noFill/>
        <a:ln w="28575" cmpd="sng">
          <a:solidFill>
            <a:srgbClr val="000000"/>
          </a:solidFill>
        </a:ln>
      </dgm:spPr>
      <dgm:t>
        <a:bodyPr/>
        <a:lstStyle/>
        <a:p>
          <a:endParaRPr lang="en-US">
            <a:latin typeface="Uni Sans Thin CAPS"/>
            <a:cs typeface="Uni Sans Thin CAPS"/>
          </a:endParaRPr>
        </a:p>
      </dgm:t>
    </dgm:pt>
    <dgm:pt modelId="{76A2DF9F-5301-8843-AE6E-131868B4989C}" type="pres">
      <dgm:prSet presAssocID="{26CF4199-9047-8646-BC6C-98B7A94282A4}" presName="Name0" presStyleCnt="0">
        <dgm:presLayoutVars>
          <dgm:dir/>
          <dgm:resizeHandles val="exact"/>
        </dgm:presLayoutVars>
      </dgm:prSet>
      <dgm:spPr/>
    </dgm:pt>
    <dgm:pt modelId="{28E83EBD-67F5-3C41-AD47-41A591728D40}" type="pres">
      <dgm:prSet presAssocID="{EDA18D0C-E9FB-8E40-B0A0-D27A417FBC6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83FD2F-77A3-A24B-B0E5-8CC6757F3536}" type="pres">
      <dgm:prSet presAssocID="{A03566A5-1E04-434F-84FE-31D158EB97D4}" presName="sibTrans" presStyleLbl="sibTrans2D1" presStyleIdx="0" presStyleCnt="2"/>
      <dgm:spPr/>
      <dgm:t>
        <a:bodyPr/>
        <a:lstStyle/>
        <a:p>
          <a:endParaRPr lang="en-US"/>
        </a:p>
      </dgm:t>
    </dgm:pt>
    <dgm:pt modelId="{9E7C0C80-6A18-734F-B7A5-2D4A2E6BB09A}" type="pres">
      <dgm:prSet presAssocID="{A03566A5-1E04-434F-84FE-31D158EB97D4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D600372D-CCF4-0146-AE0E-C51B3B068EC3}" type="pres">
      <dgm:prSet presAssocID="{40A9B43F-1DDA-8546-9305-C7397C3B88B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610E59-ED2A-9D49-B060-E396A0F5D0F1}" type="pres">
      <dgm:prSet presAssocID="{FB0EF122-7D80-9341-80A0-0E1634ABD9FD}" presName="sibTrans" presStyleLbl="sibTrans2D1" presStyleIdx="1" presStyleCnt="2"/>
      <dgm:spPr/>
      <dgm:t>
        <a:bodyPr/>
        <a:lstStyle/>
        <a:p>
          <a:endParaRPr lang="en-US"/>
        </a:p>
      </dgm:t>
    </dgm:pt>
    <dgm:pt modelId="{D30E546C-872B-424E-B9BF-FFE8A417654F}" type="pres">
      <dgm:prSet presAssocID="{FB0EF122-7D80-9341-80A0-0E1634ABD9FD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7BBC9A24-88DE-D347-80FA-9CC8354E026B}" type="pres">
      <dgm:prSet presAssocID="{8A88CADB-4E42-9246-8217-E73C8898551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3B3C7C0-0E4B-DB4F-AB34-58E352A375D3}" type="presOf" srcId="{A03566A5-1E04-434F-84FE-31D158EB97D4}" destId="{E683FD2F-77A3-A24B-B0E5-8CC6757F3536}" srcOrd="0" destOrd="0" presId="urn:microsoft.com/office/officeart/2005/8/layout/process1"/>
    <dgm:cxn modelId="{692FC2F9-D6E4-624A-8812-CFE438F97283}" type="presOf" srcId="{8A88CADB-4E42-9246-8217-E73C8898551B}" destId="{7BBC9A24-88DE-D347-80FA-9CC8354E026B}" srcOrd="0" destOrd="0" presId="urn:microsoft.com/office/officeart/2005/8/layout/process1"/>
    <dgm:cxn modelId="{CABA8993-6B99-7C43-BD13-316F849870AF}" srcId="{26CF4199-9047-8646-BC6C-98B7A94282A4}" destId="{40A9B43F-1DDA-8546-9305-C7397C3B88B9}" srcOrd="1" destOrd="0" parTransId="{CFCA3410-37BE-EF45-9BC4-43E0AF151E0A}" sibTransId="{FB0EF122-7D80-9341-80A0-0E1634ABD9FD}"/>
    <dgm:cxn modelId="{74AEFD18-EDBA-A74D-8038-56B51ABBABAA}" type="presOf" srcId="{FB0EF122-7D80-9341-80A0-0E1634ABD9FD}" destId="{D30E546C-872B-424E-B9BF-FFE8A417654F}" srcOrd="1" destOrd="0" presId="urn:microsoft.com/office/officeart/2005/8/layout/process1"/>
    <dgm:cxn modelId="{523BA04D-0F99-BF46-AA85-B3810A85EBBB}" type="presOf" srcId="{FB0EF122-7D80-9341-80A0-0E1634ABD9FD}" destId="{EA610E59-ED2A-9D49-B060-E396A0F5D0F1}" srcOrd="0" destOrd="0" presId="urn:microsoft.com/office/officeart/2005/8/layout/process1"/>
    <dgm:cxn modelId="{4FF820E0-8E7B-4F4C-910F-C88CBE68C5A9}" srcId="{26CF4199-9047-8646-BC6C-98B7A94282A4}" destId="{8A88CADB-4E42-9246-8217-E73C8898551B}" srcOrd="2" destOrd="0" parTransId="{51B234AA-D741-D94C-A9D9-5EC5766FFB52}" sibTransId="{494A3B5E-C91D-7F43-9D2F-1DCC2EB4240D}"/>
    <dgm:cxn modelId="{CD99C711-4D0D-584E-A1B7-FDADE256626E}" type="presOf" srcId="{26CF4199-9047-8646-BC6C-98B7A94282A4}" destId="{76A2DF9F-5301-8843-AE6E-131868B4989C}" srcOrd="0" destOrd="0" presId="urn:microsoft.com/office/officeart/2005/8/layout/process1"/>
    <dgm:cxn modelId="{7DD46955-68DD-EF42-94FD-1F51C8229483}" type="presOf" srcId="{A03566A5-1E04-434F-84FE-31D158EB97D4}" destId="{9E7C0C80-6A18-734F-B7A5-2D4A2E6BB09A}" srcOrd="1" destOrd="0" presId="urn:microsoft.com/office/officeart/2005/8/layout/process1"/>
    <dgm:cxn modelId="{6CF0F139-D719-D949-9D0D-9C6CE7DB5266}" srcId="{26CF4199-9047-8646-BC6C-98B7A94282A4}" destId="{EDA18D0C-E9FB-8E40-B0A0-D27A417FBC6E}" srcOrd="0" destOrd="0" parTransId="{8FCAC67C-7CCE-6D42-8939-323C786E2857}" sibTransId="{A03566A5-1E04-434F-84FE-31D158EB97D4}"/>
    <dgm:cxn modelId="{0E801B2B-5957-614B-8EA3-587ACEF1A015}" type="presOf" srcId="{40A9B43F-1DDA-8546-9305-C7397C3B88B9}" destId="{D600372D-CCF4-0146-AE0E-C51B3B068EC3}" srcOrd="0" destOrd="0" presId="urn:microsoft.com/office/officeart/2005/8/layout/process1"/>
    <dgm:cxn modelId="{6B874D90-E201-DD44-8F34-7F7826F4EFA8}" type="presOf" srcId="{EDA18D0C-E9FB-8E40-B0A0-D27A417FBC6E}" destId="{28E83EBD-67F5-3C41-AD47-41A591728D40}" srcOrd="0" destOrd="0" presId="urn:microsoft.com/office/officeart/2005/8/layout/process1"/>
    <dgm:cxn modelId="{6AE7525B-EAC7-5D45-921C-646B028CE369}" type="presParOf" srcId="{76A2DF9F-5301-8843-AE6E-131868B4989C}" destId="{28E83EBD-67F5-3C41-AD47-41A591728D40}" srcOrd="0" destOrd="0" presId="urn:microsoft.com/office/officeart/2005/8/layout/process1"/>
    <dgm:cxn modelId="{706250DE-AE41-9341-8779-85A5EBCF21B5}" type="presParOf" srcId="{76A2DF9F-5301-8843-AE6E-131868B4989C}" destId="{E683FD2F-77A3-A24B-B0E5-8CC6757F3536}" srcOrd="1" destOrd="0" presId="urn:microsoft.com/office/officeart/2005/8/layout/process1"/>
    <dgm:cxn modelId="{26FD55B5-457F-4D4B-8F50-A0447EC398BA}" type="presParOf" srcId="{E683FD2F-77A3-A24B-B0E5-8CC6757F3536}" destId="{9E7C0C80-6A18-734F-B7A5-2D4A2E6BB09A}" srcOrd="0" destOrd="0" presId="urn:microsoft.com/office/officeart/2005/8/layout/process1"/>
    <dgm:cxn modelId="{8B8557C5-DA91-8B4F-A2A5-ABE72D6E1E4A}" type="presParOf" srcId="{76A2DF9F-5301-8843-AE6E-131868B4989C}" destId="{D600372D-CCF4-0146-AE0E-C51B3B068EC3}" srcOrd="2" destOrd="0" presId="urn:microsoft.com/office/officeart/2005/8/layout/process1"/>
    <dgm:cxn modelId="{B97F9AA3-1E0B-7448-8493-6DF313575A82}" type="presParOf" srcId="{76A2DF9F-5301-8843-AE6E-131868B4989C}" destId="{EA610E59-ED2A-9D49-B060-E396A0F5D0F1}" srcOrd="3" destOrd="0" presId="urn:microsoft.com/office/officeart/2005/8/layout/process1"/>
    <dgm:cxn modelId="{3D32DA63-883B-C84C-9C9B-7E655179F893}" type="presParOf" srcId="{EA610E59-ED2A-9D49-B060-E396A0F5D0F1}" destId="{D30E546C-872B-424E-B9BF-FFE8A417654F}" srcOrd="0" destOrd="0" presId="urn:microsoft.com/office/officeart/2005/8/layout/process1"/>
    <dgm:cxn modelId="{596091F2-E702-0A47-99B6-9E9E2A0070C7}" type="presParOf" srcId="{76A2DF9F-5301-8843-AE6E-131868B4989C}" destId="{7BBC9A24-88DE-D347-80FA-9CC8354E026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6CF4199-9047-8646-BC6C-98B7A94282A4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8A88CADB-4E42-9246-8217-E73C8898551B}">
      <dgm:prSet phldrT="[Text]"/>
      <dgm:spPr>
        <a:noFill/>
        <a:ln w="28575" cmpd="sng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  <a:latin typeface="Uni Sans Thin CAPS"/>
              <a:cs typeface="Uni Sans Thin CAPS"/>
            </a:rPr>
            <a:t>Load </a:t>
          </a:r>
          <a:r>
            <a:rPr lang="en-US" i="0" dirty="0" smtClean="0">
              <a:solidFill>
                <a:schemeClr val="tx1"/>
              </a:solidFill>
              <a:latin typeface="Uni Sans Thin CAPS"/>
              <a:cs typeface="Uni Sans Thin CAPS"/>
            </a:rPr>
            <a:t>onto </a:t>
          </a:r>
          <a:r>
            <a:rPr lang="en-US" i="0" dirty="0" err="1" smtClean="0">
              <a:solidFill>
                <a:schemeClr val="tx1"/>
              </a:solidFill>
              <a:latin typeface="Uni Sans Thin CAPS"/>
              <a:cs typeface="Uni Sans Thin CAPS"/>
            </a:rPr>
            <a:t>sd</a:t>
          </a:r>
          <a:r>
            <a:rPr lang="en-US" i="0" dirty="0" smtClean="0">
              <a:solidFill>
                <a:schemeClr val="tx1"/>
              </a:solidFill>
              <a:latin typeface="Uni Sans Thin CAPS"/>
              <a:cs typeface="Uni Sans Thin CAPS"/>
            </a:rPr>
            <a:t> card prior to shoot</a:t>
          </a:r>
          <a:endParaRPr lang="en-US" dirty="0">
            <a:solidFill>
              <a:schemeClr val="tx1"/>
            </a:solidFill>
            <a:latin typeface="Uni Sans Thin CAPS"/>
            <a:cs typeface="Uni Sans Thin CAPS"/>
          </a:endParaRPr>
        </a:p>
      </dgm:t>
    </dgm:pt>
    <dgm:pt modelId="{51B234AA-D741-D94C-A9D9-5EC5766FFB52}" type="parTrans" cxnId="{4FF820E0-8E7B-4F4C-910F-C88CBE68C5A9}">
      <dgm:prSet/>
      <dgm:spPr/>
      <dgm:t>
        <a:bodyPr/>
        <a:lstStyle/>
        <a:p>
          <a:endParaRPr lang="en-US"/>
        </a:p>
      </dgm:t>
    </dgm:pt>
    <dgm:pt modelId="{494A3B5E-C91D-7F43-9D2F-1DCC2EB4240D}" type="sibTrans" cxnId="{4FF820E0-8E7B-4F4C-910F-C88CBE68C5A9}">
      <dgm:prSet/>
      <dgm:spPr>
        <a:noFill/>
        <a:ln w="28575" cmpd="sng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EDA18D0C-E9FB-8E40-B0A0-D27A417FBC6E}">
      <dgm:prSet phldrT="[Text]"/>
      <dgm:spPr>
        <a:noFill/>
        <a:ln w="28575" cmpd="sng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  <a:latin typeface="Uni Sans Thin CAPS"/>
              <a:cs typeface="Uni Sans Thin CAPS"/>
            </a:rPr>
            <a:t>Shoot pictures</a:t>
          </a:r>
          <a:endParaRPr lang="en-US" dirty="0">
            <a:solidFill>
              <a:schemeClr val="tx1"/>
            </a:solidFill>
            <a:latin typeface="Uni Sans Thin CAPS"/>
            <a:cs typeface="Uni Sans Thin CAPS"/>
          </a:endParaRPr>
        </a:p>
      </dgm:t>
    </dgm:pt>
    <dgm:pt modelId="{8FCAC67C-7CCE-6D42-8939-323C786E2857}" type="parTrans" cxnId="{6CF0F139-D719-D949-9D0D-9C6CE7DB5266}">
      <dgm:prSet/>
      <dgm:spPr/>
      <dgm:t>
        <a:bodyPr/>
        <a:lstStyle/>
        <a:p>
          <a:endParaRPr lang="en-US"/>
        </a:p>
      </dgm:t>
    </dgm:pt>
    <dgm:pt modelId="{A03566A5-1E04-434F-84FE-31D158EB97D4}" type="sibTrans" cxnId="{6CF0F139-D719-D949-9D0D-9C6CE7DB5266}">
      <dgm:prSet/>
      <dgm:spPr>
        <a:noFill/>
        <a:ln w="28575" cmpd="sng">
          <a:solidFill>
            <a:schemeClr val="tx1"/>
          </a:solidFill>
        </a:ln>
      </dgm:spPr>
      <dgm:t>
        <a:bodyPr/>
        <a:lstStyle/>
        <a:p>
          <a:endParaRPr lang="en-US">
            <a:latin typeface="Uni Sans Thin CAPS"/>
            <a:cs typeface="Uni Sans Thin CAPS"/>
          </a:endParaRPr>
        </a:p>
      </dgm:t>
    </dgm:pt>
    <dgm:pt modelId="{40A9B43F-1DDA-8546-9305-C7397C3B88B9}">
      <dgm:prSet phldrT="[Text]"/>
      <dgm:spPr>
        <a:noFill/>
        <a:ln w="28575" cmpd="sng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  <a:latin typeface="Uni Sans Thin CAPS"/>
              <a:cs typeface="Uni Sans Thin CAPS"/>
            </a:rPr>
            <a:t>Manual scrolling using file names</a:t>
          </a:r>
          <a:endParaRPr lang="en-US" dirty="0">
            <a:solidFill>
              <a:schemeClr val="tx1"/>
            </a:solidFill>
            <a:latin typeface="Uni Sans Thin CAPS"/>
            <a:cs typeface="Uni Sans Thin CAPS"/>
          </a:endParaRPr>
        </a:p>
      </dgm:t>
    </dgm:pt>
    <dgm:pt modelId="{CFCA3410-37BE-EF45-9BC4-43E0AF151E0A}" type="parTrans" cxnId="{CABA8993-6B99-7C43-BD13-316F849870AF}">
      <dgm:prSet/>
      <dgm:spPr/>
      <dgm:t>
        <a:bodyPr/>
        <a:lstStyle/>
        <a:p>
          <a:endParaRPr lang="en-US"/>
        </a:p>
      </dgm:t>
    </dgm:pt>
    <dgm:pt modelId="{FB0EF122-7D80-9341-80A0-0E1634ABD9FD}" type="sibTrans" cxnId="{CABA8993-6B99-7C43-BD13-316F849870AF}">
      <dgm:prSet/>
      <dgm:spPr>
        <a:noFill/>
        <a:ln w="28575" cmpd="sng">
          <a:solidFill>
            <a:srgbClr val="000000"/>
          </a:solidFill>
        </a:ln>
      </dgm:spPr>
      <dgm:t>
        <a:bodyPr/>
        <a:lstStyle/>
        <a:p>
          <a:endParaRPr lang="en-US">
            <a:latin typeface="Uni Sans Thin CAPS"/>
            <a:cs typeface="Uni Sans Thin CAPS"/>
          </a:endParaRPr>
        </a:p>
      </dgm:t>
    </dgm:pt>
    <dgm:pt modelId="{76A2DF9F-5301-8843-AE6E-131868B4989C}" type="pres">
      <dgm:prSet presAssocID="{26CF4199-9047-8646-BC6C-98B7A94282A4}" presName="Name0" presStyleCnt="0">
        <dgm:presLayoutVars>
          <dgm:dir/>
          <dgm:resizeHandles val="exact"/>
        </dgm:presLayoutVars>
      </dgm:prSet>
      <dgm:spPr/>
    </dgm:pt>
    <dgm:pt modelId="{28E83EBD-67F5-3C41-AD47-41A591728D40}" type="pres">
      <dgm:prSet presAssocID="{EDA18D0C-E9FB-8E40-B0A0-D27A417FBC6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83FD2F-77A3-A24B-B0E5-8CC6757F3536}" type="pres">
      <dgm:prSet presAssocID="{A03566A5-1E04-434F-84FE-31D158EB97D4}" presName="sibTrans" presStyleLbl="sibTrans2D1" presStyleIdx="0" presStyleCnt="2" custAng="10800000"/>
      <dgm:spPr/>
      <dgm:t>
        <a:bodyPr/>
        <a:lstStyle/>
        <a:p>
          <a:endParaRPr lang="en-US"/>
        </a:p>
      </dgm:t>
    </dgm:pt>
    <dgm:pt modelId="{9E7C0C80-6A18-734F-B7A5-2D4A2E6BB09A}" type="pres">
      <dgm:prSet presAssocID="{A03566A5-1E04-434F-84FE-31D158EB97D4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D600372D-CCF4-0146-AE0E-C51B3B068EC3}" type="pres">
      <dgm:prSet presAssocID="{40A9B43F-1DDA-8546-9305-C7397C3B88B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610E59-ED2A-9D49-B060-E396A0F5D0F1}" type="pres">
      <dgm:prSet presAssocID="{FB0EF122-7D80-9341-80A0-0E1634ABD9FD}" presName="sibTrans" presStyleLbl="sibTrans2D1" presStyleIdx="1" presStyleCnt="2" custAng="10800000"/>
      <dgm:spPr/>
      <dgm:t>
        <a:bodyPr/>
        <a:lstStyle/>
        <a:p>
          <a:endParaRPr lang="en-US"/>
        </a:p>
      </dgm:t>
    </dgm:pt>
    <dgm:pt modelId="{D30E546C-872B-424E-B9BF-FFE8A417654F}" type="pres">
      <dgm:prSet presAssocID="{FB0EF122-7D80-9341-80A0-0E1634ABD9FD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7BBC9A24-88DE-D347-80FA-9CC8354E026B}" type="pres">
      <dgm:prSet presAssocID="{8A88CADB-4E42-9246-8217-E73C8898551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FF820E0-8E7B-4F4C-910F-C88CBE68C5A9}" srcId="{26CF4199-9047-8646-BC6C-98B7A94282A4}" destId="{8A88CADB-4E42-9246-8217-E73C8898551B}" srcOrd="2" destOrd="0" parTransId="{51B234AA-D741-D94C-A9D9-5EC5766FFB52}" sibTransId="{494A3B5E-C91D-7F43-9D2F-1DCC2EB4240D}"/>
    <dgm:cxn modelId="{1218BC84-C12B-7E42-87AE-DA0EB7347CFE}" type="presOf" srcId="{FB0EF122-7D80-9341-80A0-0E1634ABD9FD}" destId="{D30E546C-872B-424E-B9BF-FFE8A417654F}" srcOrd="1" destOrd="0" presId="urn:microsoft.com/office/officeart/2005/8/layout/process1"/>
    <dgm:cxn modelId="{CCE3A982-3FC8-984C-BE94-B3B44F6AA42B}" type="presOf" srcId="{8A88CADB-4E42-9246-8217-E73C8898551B}" destId="{7BBC9A24-88DE-D347-80FA-9CC8354E026B}" srcOrd="0" destOrd="0" presId="urn:microsoft.com/office/officeart/2005/8/layout/process1"/>
    <dgm:cxn modelId="{6CF0F139-D719-D949-9D0D-9C6CE7DB5266}" srcId="{26CF4199-9047-8646-BC6C-98B7A94282A4}" destId="{EDA18D0C-E9FB-8E40-B0A0-D27A417FBC6E}" srcOrd="0" destOrd="0" parTransId="{8FCAC67C-7CCE-6D42-8939-323C786E2857}" sibTransId="{A03566A5-1E04-434F-84FE-31D158EB97D4}"/>
    <dgm:cxn modelId="{8CE6D62A-4F61-5B4F-8D1B-93DAA4438A3A}" type="presOf" srcId="{26CF4199-9047-8646-BC6C-98B7A94282A4}" destId="{76A2DF9F-5301-8843-AE6E-131868B4989C}" srcOrd="0" destOrd="0" presId="urn:microsoft.com/office/officeart/2005/8/layout/process1"/>
    <dgm:cxn modelId="{1AA6DE37-6DEF-AE4F-BDF2-7E076A55664B}" type="presOf" srcId="{FB0EF122-7D80-9341-80A0-0E1634ABD9FD}" destId="{EA610E59-ED2A-9D49-B060-E396A0F5D0F1}" srcOrd="0" destOrd="0" presId="urn:microsoft.com/office/officeart/2005/8/layout/process1"/>
    <dgm:cxn modelId="{A01CE873-F55F-DC41-948D-9D17439A8EA2}" type="presOf" srcId="{40A9B43F-1DDA-8546-9305-C7397C3B88B9}" destId="{D600372D-CCF4-0146-AE0E-C51B3B068EC3}" srcOrd="0" destOrd="0" presId="urn:microsoft.com/office/officeart/2005/8/layout/process1"/>
    <dgm:cxn modelId="{93431EE1-1F89-274D-8910-EE5F00CCAE21}" type="presOf" srcId="{A03566A5-1E04-434F-84FE-31D158EB97D4}" destId="{9E7C0C80-6A18-734F-B7A5-2D4A2E6BB09A}" srcOrd="1" destOrd="0" presId="urn:microsoft.com/office/officeart/2005/8/layout/process1"/>
    <dgm:cxn modelId="{14548A2F-113D-CB42-8227-7666A34CCC9A}" type="presOf" srcId="{EDA18D0C-E9FB-8E40-B0A0-D27A417FBC6E}" destId="{28E83EBD-67F5-3C41-AD47-41A591728D40}" srcOrd="0" destOrd="0" presId="urn:microsoft.com/office/officeart/2005/8/layout/process1"/>
    <dgm:cxn modelId="{CABA8993-6B99-7C43-BD13-316F849870AF}" srcId="{26CF4199-9047-8646-BC6C-98B7A94282A4}" destId="{40A9B43F-1DDA-8546-9305-C7397C3B88B9}" srcOrd="1" destOrd="0" parTransId="{CFCA3410-37BE-EF45-9BC4-43E0AF151E0A}" sibTransId="{FB0EF122-7D80-9341-80A0-0E1634ABD9FD}"/>
    <dgm:cxn modelId="{0F250599-1A97-7642-8D5F-F3DAEDC08DE7}" type="presOf" srcId="{A03566A5-1E04-434F-84FE-31D158EB97D4}" destId="{E683FD2F-77A3-A24B-B0E5-8CC6757F3536}" srcOrd="0" destOrd="0" presId="urn:microsoft.com/office/officeart/2005/8/layout/process1"/>
    <dgm:cxn modelId="{4D56FACF-4542-B241-A893-F7FCB8B4AC35}" type="presParOf" srcId="{76A2DF9F-5301-8843-AE6E-131868B4989C}" destId="{28E83EBD-67F5-3C41-AD47-41A591728D40}" srcOrd="0" destOrd="0" presId="urn:microsoft.com/office/officeart/2005/8/layout/process1"/>
    <dgm:cxn modelId="{233A6F38-5B98-874A-A272-FD918B7DA491}" type="presParOf" srcId="{76A2DF9F-5301-8843-AE6E-131868B4989C}" destId="{E683FD2F-77A3-A24B-B0E5-8CC6757F3536}" srcOrd="1" destOrd="0" presId="urn:microsoft.com/office/officeart/2005/8/layout/process1"/>
    <dgm:cxn modelId="{F035A864-B698-FC4A-8B38-69B2A71F5030}" type="presParOf" srcId="{E683FD2F-77A3-A24B-B0E5-8CC6757F3536}" destId="{9E7C0C80-6A18-734F-B7A5-2D4A2E6BB09A}" srcOrd="0" destOrd="0" presId="urn:microsoft.com/office/officeart/2005/8/layout/process1"/>
    <dgm:cxn modelId="{20F19CBE-BF09-7F4D-8300-ECA832DB1149}" type="presParOf" srcId="{76A2DF9F-5301-8843-AE6E-131868B4989C}" destId="{D600372D-CCF4-0146-AE0E-C51B3B068EC3}" srcOrd="2" destOrd="0" presId="urn:microsoft.com/office/officeart/2005/8/layout/process1"/>
    <dgm:cxn modelId="{0287C275-EA21-8D48-B92C-84EEA88DD813}" type="presParOf" srcId="{76A2DF9F-5301-8843-AE6E-131868B4989C}" destId="{EA610E59-ED2A-9D49-B060-E396A0F5D0F1}" srcOrd="3" destOrd="0" presId="urn:microsoft.com/office/officeart/2005/8/layout/process1"/>
    <dgm:cxn modelId="{C91806B1-2AEF-3A44-9CAB-3D92FA219F33}" type="presParOf" srcId="{EA610E59-ED2A-9D49-B060-E396A0F5D0F1}" destId="{D30E546C-872B-424E-B9BF-FFE8A417654F}" srcOrd="0" destOrd="0" presId="urn:microsoft.com/office/officeart/2005/8/layout/process1"/>
    <dgm:cxn modelId="{723B50A6-258B-5F48-9A4E-F76F2BB47AB0}" type="presParOf" srcId="{76A2DF9F-5301-8843-AE6E-131868B4989C}" destId="{7BBC9A24-88DE-D347-80FA-9CC8354E026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C7C8DFF-9D95-3B49-BCF7-482527A8B582}" type="doc">
      <dgm:prSet loTypeId="urn:microsoft.com/office/officeart/2005/8/layout/defaul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FFEA68-7A1F-4741-B010-5D4598756CFB}">
      <dgm:prSet phldrT="[Text]"/>
      <dgm:spPr>
        <a:noFill/>
        <a:ln w="28575" cmpd="sng"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  <a:latin typeface="Uni Sans Thin CAPS"/>
              <a:cs typeface="Uni Sans Thin CAPS"/>
            </a:rPr>
            <a:t>Customizable Hardware</a:t>
          </a:r>
          <a:endParaRPr lang="en-US" dirty="0">
            <a:solidFill>
              <a:srgbClr val="000000"/>
            </a:solidFill>
            <a:latin typeface="Uni Sans Thin CAPS"/>
            <a:cs typeface="Uni Sans Thin CAPS"/>
          </a:endParaRPr>
        </a:p>
      </dgm:t>
    </dgm:pt>
    <dgm:pt modelId="{98B1B7C6-F925-7F42-8F2C-1FEA8FDD1D23}" type="parTrans" cxnId="{FF887AF7-A94B-A543-A8AF-BE1CE55D1005}">
      <dgm:prSet/>
      <dgm:spPr/>
      <dgm:t>
        <a:bodyPr/>
        <a:lstStyle/>
        <a:p>
          <a:endParaRPr lang="en-US"/>
        </a:p>
      </dgm:t>
    </dgm:pt>
    <dgm:pt modelId="{E5624C77-6D1F-9B40-835F-8E9E5782F255}" type="sibTrans" cxnId="{FF887AF7-A94B-A543-A8AF-BE1CE55D1005}">
      <dgm:prSet/>
      <dgm:spPr/>
      <dgm:t>
        <a:bodyPr/>
        <a:lstStyle/>
        <a:p>
          <a:endParaRPr lang="en-US"/>
        </a:p>
      </dgm:t>
    </dgm:pt>
    <dgm:pt modelId="{697BBE0E-DD8B-C944-A548-C1B95BC267FC}">
      <dgm:prSet phldrT="[Text]"/>
      <dgm:spPr>
        <a:noFill/>
        <a:ln w="28575" cmpd="sng"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  <a:latin typeface="Uni Sans Thin CAPS"/>
              <a:cs typeface="Uni Sans Thin CAPS"/>
            </a:rPr>
            <a:t>portability</a:t>
          </a:r>
          <a:endParaRPr lang="en-US" dirty="0">
            <a:solidFill>
              <a:srgbClr val="000000"/>
            </a:solidFill>
            <a:latin typeface="Uni Sans Thin CAPS"/>
            <a:cs typeface="Uni Sans Thin CAPS"/>
          </a:endParaRPr>
        </a:p>
      </dgm:t>
    </dgm:pt>
    <dgm:pt modelId="{CE32270B-FE49-C248-9F57-AC119A9D1631}" type="parTrans" cxnId="{A3069E83-45FA-D34D-85FE-6D88CA9188A8}">
      <dgm:prSet/>
      <dgm:spPr/>
      <dgm:t>
        <a:bodyPr/>
        <a:lstStyle/>
        <a:p>
          <a:endParaRPr lang="en-US"/>
        </a:p>
      </dgm:t>
    </dgm:pt>
    <dgm:pt modelId="{1C257BB4-7A7D-DD42-B984-580413F80F83}" type="sibTrans" cxnId="{A3069E83-45FA-D34D-85FE-6D88CA9188A8}">
      <dgm:prSet/>
      <dgm:spPr/>
      <dgm:t>
        <a:bodyPr/>
        <a:lstStyle/>
        <a:p>
          <a:endParaRPr lang="en-US"/>
        </a:p>
      </dgm:t>
    </dgm:pt>
    <dgm:pt modelId="{0EAFD463-CB3F-7C44-B0A4-AF7E239BC1E1}">
      <dgm:prSet phldrT="[Text]"/>
      <dgm:spPr>
        <a:noFill/>
        <a:ln w="28575" cmpd="sng"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  <a:latin typeface="Uni Sans Thin CAPS"/>
              <a:cs typeface="Uni Sans Thin CAPS"/>
            </a:rPr>
            <a:t>Low barrier to entry; expandable</a:t>
          </a:r>
          <a:endParaRPr lang="en-US" dirty="0">
            <a:solidFill>
              <a:srgbClr val="000000"/>
            </a:solidFill>
            <a:latin typeface="Uni Sans Thin CAPS"/>
            <a:cs typeface="Uni Sans Thin CAPS"/>
          </a:endParaRPr>
        </a:p>
      </dgm:t>
    </dgm:pt>
    <dgm:pt modelId="{140878E6-AECE-E146-A02B-BC469D465BA3}" type="parTrans" cxnId="{478788C7-ED94-4843-8CD6-870507640C63}">
      <dgm:prSet/>
      <dgm:spPr/>
      <dgm:t>
        <a:bodyPr/>
        <a:lstStyle/>
        <a:p>
          <a:endParaRPr lang="en-US"/>
        </a:p>
      </dgm:t>
    </dgm:pt>
    <dgm:pt modelId="{5E018B8B-FEBF-DA49-BAF2-26328660B08E}" type="sibTrans" cxnId="{478788C7-ED94-4843-8CD6-870507640C63}">
      <dgm:prSet/>
      <dgm:spPr/>
      <dgm:t>
        <a:bodyPr/>
        <a:lstStyle/>
        <a:p>
          <a:endParaRPr lang="en-US"/>
        </a:p>
      </dgm:t>
    </dgm:pt>
    <dgm:pt modelId="{7EB85210-049F-034D-811A-6D9CD90BFE2B}">
      <dgm:prSet phldrT="[Text]"/>
      <dgm:spPr>
        <a:noFill/>
        <a:ln w="28575" cmpd="sng"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  <a:latin typeface="Uni Sans Thin CAPS"/>
              <a:cs typeface="Uni Sans Thin CAPS"/>
            </a:rPr>
            <a:t>Automatic back end image processing</a:t>
          </a:r>
          <a:endParaRPr lang="en-US" dirty="0">
            <a:solidFill>
              <a:srgbClr val="000000"/>
            </a:solidFill>
            <a:latin typeface="Uni Sans Thin CAPS"/>
            <a:cs typeface="Uni Sans Thin CAPS"/>
          </a:endParaRPr>
        </a:p>
      </dgm:t>
    </dgm:pt>
    <dgm:pt modelId="{12548CE4-1BFE-7C43-99AD-FC2300CC956A}" type="parTrans" cxnId="{0D615943-3A07-9C43-818F-170ABBFB6DFA}">
      <dgm:prSet/>
      <dgm:spPr/>
      <dgm:t>
        <a:bodyPr/>
        <a:lstStyle/>
        <a:p>
          <a:endParaRPr lang="en-US"/>
        </a:p>
      </dgm:t>
    </dgm:pt>
    <dgm:pt modelId="{21AC1DA8-D61B-FB4F-A015-99A2E802825D}" type="sibTrans" cxnId="{0D615943-3A07-9C43-818F-170ABBFB6DFA}">
      <dgm:prSet/>
      <dgm:spPr/>
      <dgm:t>
        <a:bodyPr/>
        <a:lstStyle/>
        <a:p>
          <a:endParaRPr lang="en-US"/>
        </a:p>
      </dgm:t>
    </dgm:pt>
    <dgm:pt modelId="{757D7F92-AC6B-B045-8C68-A542042D680F}">
      <dgm:prSet phldrT="[Text]"/>
      <dgm:spPr>
        <a:noFill/>
        <a:ln w="28575" cmpd="sng"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  <a:latin typeface="Uni Sans Thin CAPS"/>
              <a:cs typeface="Uni Sans Thin CAPS"/>
            </a:rPr>
            <a:t>Generate new images during </a:t>
          </a:r>
          <a:r>
            <a:rPr lang="en-US" dirty="0" err="1" smtClean="0">
              <a:solidFill>
                <a:srgbClr val="000000"/>
              </a:solidFill>
              <a:latin typeface="Uni Sans Thin CAPS"/>
              <a:cs typeface="Uni Sans Thin CAPS"/>
            </a:rPr>
            <a:t>photoshoots</a:t>
          </a:r>
          <a:endParaRPr lang="en-US" dirty="0" smtClean="0">
            <a:solidFill>
              <a:srgbClr val="000000"/>
            </a:solidFill>
            <a:latin typeface="Uni Sans Thin CAPS"/>
            <a:cs typeface="Uni Sans Thin CAPS"/>
          </a:endParaRPr>
        </a:p>
      </dgm:t>
    </dgm:pt>
    <dgm:pt modelId="{A27DB7D3-AA95-4948-A5F5-6B3DD1FDA6CF}" type="parTrans" cxnId="{3170DEA9-4D82-D24D-80E5-8541E3A6C43E}">
      <dgm:prSet/>
      <dgm:spPr/>
      <dgm:t>
        <a:bodyPr/>
        <a:lstStyle/>
        <a:p>
          <a:endParaRPr lang="en-US"/>
        </a:p>
      </dgm:t>
    </dgm:pt>
    <dgm:pt modelId="{15C3A93A-BE9C-A642-8C15-0E815CAABCD7}" type="sibTrans" cxnId="{3170DEA9-4D82-D24D-80E5-8541E3A6C43E}">
      <dgm:prSet/>
      <dgm:spPr/>
      <dgm:t>
        <a:bodyPr/>
        <a:lstStyle/>
        <a:p>
          <a:endParaRPr lang="en-US"/>
        </a:p>
      </dgm:t>
    </dgm:pt>
    <dgm:pt modelId="{C7E05826-931A-2B44-97F5-0CCF5FF0F8B6}">
      <dgm:prSet phldrT="[Text]"/>
      <dgm:spPr>
        <a:noFill/>
        <a:ln w="28575" cmpd="sng"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  <a:latin typeface="Uni Sans Thin CAPS"/>
              <a:cs typeface="Uni Sans Thin CAPS"/>
            </a:rPr>
            <a:t>Paint more than static 2d images</a:t>
          </a:r>
        </a:p>
      </dgm:t>
    </dgm:pt>
    <dgm:pt modelId="{500C2163-13AA-FF41-BE73-E9C34A8A0139}" type="parTrans" cxnId="{AA441D24-4F47-FF4A-AEC4-4FABB16EDA30}">
      <dgm:prSet/>
      <dgm:spPr/>
      <dgm:t>
        <a:bodyPr/>
        <a:lstStyle/>
        <a:p>
          <a:endParaRPr lang="en-US"/>
        </a:p>
      </dgm:t>
    </dgm:pt>
    <dgm:pt modelId="{BEC39D6D-AE3E-A64F-9488-4F20C3484DCB}" type="sibTrans" cxnId="{AA441D24-4F47-FF4A-AEC4-4FABB16EDA30}">
      <dgm:prSet/>
      <dgm:spPr/>
      <dgm:t>
        <a:bodyPr/>
        <a:lstStyle/>
        <a:p>
          <a:endParaRPr lang="en-US"/>
        </a:p>
      </dgm:t>
    </dgm:pt>
    <dgm:pt modelId="{94B1AC73-0FB0-8F4A-B5AE-ABB764ACD8F9}" type="pres">
      <dgm:prSet presAssocID="{BC7C8DFF-9D95-3B49-BCF7-482527A8B58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5F904D5-67B1-154F-B10D-9E8C4BA3B38E}" type="pres">
      <dgm:prSet presAssocID="{1EFFEA68-7A1F-4741-B010-5D4598756CFB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5F3E5F-C2A3-1F4A-B59E-7E0503BE6693}" type="pres">
      <dgm:prSet presAssocID="{E5624C77-6D1F-9B40-835F-8E9E5782F255}" presName="sibTrans" presStyleCnt="0"/>
      <dgm:spPr/>
    </dgm:pt>
    <dgm:pt modelId="{2A2B6E02-3D3E-6C46-9066-EB1676589CF7}" type="pres">
      <dgm:prSet presAssocID="{697BBE0E-DD8B-C944-A548-C1B95BC267FC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4E78FB-50E1-564C-A277-4557AC74A96B}" type="pres">
      <dgm:prSet presAssocID="{1C257BB4-7A7D-DD42-B984-580413F80F83}" presName="sibTrans" presStyleCnt="0"/>
      <dgm:spPr/>
    </dgm:pt>
    <dgm:pt modelId="{ABBAC12D-4837-1042-B306-AB3FE5200796}" type="pres">
      <dgm:prSet presAssocID="{0EAFD463-CB3F-7C44-B0A4-AF7E239BC1E1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358A2E-1520-8443-A0FF-2ED808C99ECC}" type="pres">
      <dgm:prSet presAssocID="{5E018B8B-FEBF-DA49-BAF2-26328660B08E}" presName="sibTrans" presStyleCnt="0"/>
      <dgm:spPr/>
    </dgm:pt>
    <dgm:pt modelId="{8ECF6026-21C5-9B4A-A3A4-E272A9CA9FAA}" type="pres">
      <dgm:prSet presAssocID="{7EB85210-049F-034D-811A-6D9CD90BFE2B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F9CE8B-DA6B-BC4E-AB79-4C490A8691FC}" type="pres">
      <dgm:prSet presAssocID="{21AC1DA8-D61B-FB4F-A015-99A2E802825D}" presName="sibTrans" presStyleCnt="0"/>
      <dgm:spPr/>
    </dgm:pt>
    <dgm:pt modelId="{ACA71D81-681C-DF44-A26A-F2675B661333}" type="pres">
      <dgm:prSet presAssocID="{757D7F92-AC6B-B045-8C68-A542042D680F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E63480-5177-BC45-A14F-4E4391B26644}" type="pres">
      <dgm:prSet presAssocID="{15C3A93A-BE9C-A642-8C15-0E815CAABCD7}" presName="sibTrans" presStyleCnt="0"/>
      <dgm:spPr/>
    </dgm:pt>
    <dgm:pt modelId="{5904AAFD-5E25-8940-9D1F-7DAF7304E9BF}" type="pres">
      <dgm:prSet presAssocID="{C7E05826-931A-2B44-97F5-0CCF5FF0F8B6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D615943-3A07-9C43-818F-170ABBFB6DFA}" srcId="{BC7C8DFF-9D95-3B49-BCF7-482527A8B582}" destId="{7EB85210-049F-034D-811A-6D9CD90BFE2B}" srcOrd="3" destOrd="0" parTransId="{12548CE4-1BFE-7C43-99AD-FC2300CC956A}" sibTransId="{21AC1DA8-D61B-FB4F-A015-99A2E802825D}"/>
    <dgm:cxn modelId="{7658679C-DAC6-E044-80B3-9ED91D7CD713}" type="presOf" srcId="{7EB85210-049F-034D-811A-6D9CD90BFE2B}" destId="{8ECF6026-21C5-9B4A-A3A4-E272A9CA9FAA}" srcOrd="0" destOrd="0" presId="urn:microsoft.com/office/officeart/2005/8/layout/default"/>
    <dgm:cxn modelId="{7110B27D-12A0-174A-B7DD-641D2873297B}" type="presOf" srcId="{1EFFEA68-7A1F-4741-B010-5D4598756CFB}" destId="{75F904D5-67B1-154F-B10D-9E8C4BA3B38E}" srcOrd="0" destOrd="0" presId="urn:microsoft.com/office/officeart/2005/8/layout/default"/>
    <dgm:cxn modelId="{AA441D24-4F47-FF4A-AEC4-4FABB16EDA30}" srcId="{BC7C8DFF-9D95-3B49-BCF7-482527A8B582}" destId="{C7E05826-931A-2B44-97F5-0CCF5FF0F8B6}" srcOrd="5" destOrd="0" parTransId="{500C2163-13AA-FF41-BE73-E9C34A8A0139}" sibTransId="{BEC39D6D-AE3E-A64F-9488-4F20C3484DCB}"/>
    <dgm:cxn modelId="{DC68F72C-DB25-044D-BF7C-8D334069CC92}" type="presOf" srcId="{697BBE0E-DD8B-C944-A548-C1B95BC267FC}" destId="{2A2B6E02-3D3E-6C46-9066-EB1676589CF7}" srcOrd="0" destOrd="0" presId="urn:microsoft.com/office/officeart/2005/8/layout/default"/>
    <dgm:cxn modelId="{FF887AF7-A94B-A543-A8AF-BE1CE55D1005}" srcId="{BC7C8DFF-9D95-3B49-BCF7-482527A8B582}" destId="{1EFFEA68-7A1F-4741-B010-5D4598756CFB}" srcOrd="0" destOrd="0" parTransId="{98B1B7C6-F925-7F42-8F2C-1FEA8FDD1D23}" sibTransId="{E5624C77-6D1F-9B40-835F-8E9E5782F255}"/>
    <dgm:cxn modelId="{05BE8550-987E-1641-B232-2AD4F2990C30}" type="presOf" srcId="{0EAFD463-CB3F-7C44-B0A4-AF7E239BC1E1}" destId="{ABBAC12D-4837-1042-B306-AB3FE5200796}" srcOrd="0" destOrd="0" presId="urn:microsoft.com/office/officeart/2005/8/layout/default"/>
    <dgm:cxn modelId="{35883DC3-A0D2-0446-899C-1126A55C5E66}" type="presOf" srcId="{BC7C8DFF-9D95-3B49-BCF7-482527A8B582}" destId="{94B1AC73-0FB0-8F4A-B5AE-ABB764ACD8F9}" srcOrd="0" destOrd="0" presId="urn:microsoft.com/office/officeart/2005/8/layout/default"/>
    <dgm:cxn modelId="{39FD9313-EF07-9C4E-8771-9B79A1F343A3}" type="presOf" srcId="{757D7F92-AC6B-B045-8C68-A542042D680F}" destId="{ACA71D81-681C-DF44-A26A-F2675B661333}" srcOrd="0" destOrd="0" presId="urn:microsoft.com/office/officeart/2005/8/layout/default"/>
    <dgm:cxn modelId="{478788C7-ED94-4843-8CD6-870507640C63}" srcId="{BC7C8DFF-9D95-3B49-BCF7-482527A8B582}" destId="{0EAFD463-CB3F-7C44-B0A4-AF7E239BC1E1}" srcOrd="2" destOrd="0" parTransId="{140878E6-AECE-E146-A02B-BC469D465BA3}" sibTransId="{5E018B8B-FEBF-DA49-BAF2-26328660B08E}"/>
    <dgm:cxn modelId="{B7E4CD33-9729-FC45-AD9A-84CD5560E9B4}" type="presOf" srcId="{C7E05826-931A-2B44-97F5-0CCF5FF0F8B6}" destId="{5904AAFD-5E25-8940-9D1F-7DAF7304E9BF}" srcOrd="0" destOrd="0" presId="urn:microsoft.com/office/officeart/2005/8/layout/default"/>
    <dgm:cxn modelId="{3170DEA9-4D82-D24D-80E5-8541E3A6C43E}" srcId="{BC7C8DFF-9D95-3B49-BCF7-482527A8B582}" destId="{757D7F92-AC6B-B045-8C68-A542042D680F}" srcOrd="4" destOrd="0" parTransId="{A27DB7D3-AA95-4948-A5F5-6B3DD1FDA6CF}" sibTransId="{15C3A93A-BE9C-A642-8C15-0E815CAABCD7}"/>
    <dgm:cxn modelId="{A3069E83-45FA-D34D-85FE-6D88CA9188A8}" srcId="{BC7C8DFF-9D95-3B49-BCF7-482527A8B582}" destId="{697BBE0E-DD8B-C944-A548-C1B95BC267FC}" srcOrd="1" destOrd="0" parTransId="{CE32270B-FE49-C248-9F57-AC119A9D1631}" sibTransId="{1C257BB4-7A7D-DD42-B984-580413F80F83}"/>
    <dgm:cxn modelId="{FBA03778-E7F9-6348-9D50-3A206C29FB4D}" type="presParOf" srcId="{94B1AC73-0FB0-8F4A-B5AE-ABB764ACD8F9}" destId="{75F904D5-67B1-154F-B10D-9E8C4BA3B38E}" srcOrd="0" destOrd="0" presId="urn:microsoft.com/office/officeart/2005/8/layout/default"/>
    <dgm:cxn modelId="{0C0F3EC1-3D64-ED49-917D-2E1A81D433DE}" type="presParOf" srcId="{94B1AC73-0FB0-8F4A-B5AE-ABB764ACD8F9}" destId="{B15F3E5F-C2A3-1F4A-B59E-7E0503BE6693}" srcOrd="1" destOrd="0" presId="urn:microsoft.com/office/officeart/2005/8/layout/default"/>
    <dgm:cxn modelId="{A78C0051-0DF6-AC48-B813-F371AEC64924}" type="presParOf" srcId="{94B1AC73-0FB0-8F4A-B5AE-ABB764ACD8F9}" destId="{2A2B6E02-3D3E-6C46-9066-EB1676589CF7}" srcOrd="2" destOrd="0" presId="urn:microsoft.com/office/officeart/2005/8/layout/default"/>
    <dgm:cxn modelId="{E39B001C-8A38-9547-83D4-0F9ADAF2C3E1}" type="presParOf" srcId="{94B1AC73-0FB0-8F4A-B5AE-ABB764ACD8F9}" destId="{9F4E78FB-50E1-564C-A277-4557AC74A96B}" srcOrd="3" destOrd="0" presId="urn:microsoft.com/office/officeart/2005/8/layout/default"/>
    <dgm:cxn modelId="{38DAD20C-FFE1-DA4F-9221-6FCE7D697664}" type="presParOf" srcId="{94B1AC73-0FB0-8F4A-B5AE-ABB764ACD8F9}" destId="{ABBAC12D-4837-1042-B306-AB3FE5200796}" srcOrd="4" destOrd="0" presId="urn:microsoft.com/office/officeart/2005/8/layout/default"/>
    <dgm:cxn modelId="{711E5A1A-FE4B-E145-A2F5-71F60607B4B4}" type="presParOf" srcId="{94B1AC73-0FB0-8F4A-B5AE-ABB764ACD8F9}" destId="{89358A2E-1520-8443-A0FF-2ED808C99ECC}" srcOrd="5" destOrd="0" presId="urn:microsoft.com/office/officeart/2005/8/layout/default"/>
    <dgm:cxn modelId="{0E9BAA12-4033-204B-A219-B17DC6A70B9D}" type="presParOf" srcId="{94B1AC73-0FB0-8F4A-B5AE-ABB764ACD8F9}" destId="{8ECF6026-21C5-9B4A-A3A4-E272A9CA9FAA}" srcOrd="6" destOrd="0" presId="urn:microsoft.com/office/officeart/2005/8/layout/default"/>
    <dgm:cxn modelId="{B6F0AF81-C8D3-9F40-A650-8F5989BF205A}" type="presParOf" srcId="{94B1AC73-0FB0-8F4A-B5AE-ABB764ACD8F9}" destId="{DCF9CE8B-DA6B-BC4E-AB79-4C490A8691FC}" srcOrd="7" destOrd="0" presId="urn:microsoft.com/office/officeart/2005/8/layout/default"/>
    <dgm:cxn modelId="{D171396E-1054-EF4E-B311-9C9CAEDCDC51}" type="presParOf" srcId="{94B1AC73-0FB0-8F4A-B5AE-ABB764ACD8F9}" destId="{ACA71D81-681C-DF44-A26A-F2675B661333}" srcOrd="8" destOrd="0" presId="urn:microsoft.com/office/officeart/2005/8/layout/default"/>
    <dgm:cxn modelId="{C5799363-E0C1-A940-8900-520572E6E896}" type="presParOf" srcId="{94B1AC73-0FB0-8F4A-B5AE-ABB764ACD8F9}" destId="{66E63480-5177-BC45-A14F-4E4391B26644}" srcOrd="9" destOrd="0" presId="urn:microsoft.com/office/officeart/2005/8/layout/default"/>
    <dgm:cxn modelId="{768AFDD7-2F67-4340-B581-9FA94DC9087D}" type="presParOf" srcId="{94B1AC73-0FB0-8F4A-B5AE-ABB764ACD8F9}" destId="{5904AAFD-5E25-8940-9D1F-7DAF7304E9BF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E83EBD-67F5-3C41-AD47-41A591728D40}">
      <dsp:nvSpPr>
        <dsp:cNvPr id="0" name=""/>
        <dsp:cNvSpPr/>
      </dsp:nvSpPr>
      <dsp:spPr>
        <a:xfrm>
          <a:off x="7721" y="27748"/>
          <a:ext cx="2307772" cy="1384663"/>
        </a:xfrm>
        <a:prstGeom prst="roundRect">
          <a:avLst>
            <a:gd name="adj" fmla="val 10000"/>
          </a:avLst>
        </a:prstGeom>
        <a:noFill/>
        <a:ln w="28575" cmpd="sng"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glow" dir="tl">
            <a:rot lat="0" lon="0" rev="1800000"/>
          </a:lightRig>
        </a:scene3d>
        <a:sp3d contourW="10160" prstMaterial="dkEdge">
          <a:bevelT w="0" h="0" prst="angle"/>
          <a:contourClr>
            <a:schemeClr val="accent1">
              <a:hueOff val="0"/>
              <a:satOff val="0"/>
              <a:lumOff val="0"/>
              <a:alphaOff val="0"/>
              <a:shade val="30000"/>
              <a:satMod val="15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solidFill>
                <a:schemeClr val="tx1"/>
              </a:solidFill>
              <a:latin typeface="Uni Sans Thin CAPS"/>
              <a:cs typeface="Uni Sans Thin CAPS"/>
            </a:rPr>
            <a:t>Obtain Image</a:t>
          </a:r>
          <a:endParaRPr lang="en-US" sz="2600" kern="1200" dirty="0">
            <a:solidFill>
              <a:schemeClr val="tx1"/>
            </a:solidFill>
            <a:latin typeface="Uni Sans Thin CAPS"/>
            <a:cs typeface="Uni Sans Thin CAPS"/>
          </a:endParaRPr>
        </a:p>
      </dsp:txBody>
      <dsp:txXfrm>
        <a:off x="48276" y="68303"/>
        <a:ext cx="2226662" cy="1303553"/>
      </dsp:txXfrm>
    </dsp:sp>
    <dsp:sp modelId="{E683FD2F-77A3-A24B-B0E5-8CC6757F3536}">
      <dsp:nvSpPr>
        <dsp:cNvPr id="0" name=""/>
        <dsp:cNvSpPr/>
      </dsp:nvSpPr>
      <dsp:spPr>
        <a:xfrm>
          <a:off x="2546270" y="433916"/>
          <a:ext cx="489247" cy="572327"/>
        </a:xfrm>
        <a:prstGeom prst="rightArrow">
          <a:avLst>
            <a:gd name="adj1" fmla="val 60000"/>
            <a:gd name="adj2" fmla="val 50000"/>
          </a:avLst>
        </a:prstGeom>
        <a:noFill/>
        <a:ln w="28575" cmpd="sng"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glow" dir="tl">
            <a:rot lat="0" lon="0" rev="1800000"/>
          </a:lightRig>
        </a:scene3d>
        <a:sp3d contourW="10160" prstMaterial="dkEdge">
          <a:bevelT w="0" h="0" prst="angle"/>
          <a:contourClr>
            <a:schemeClr val="accent1">
              <a:tint val="60000"/>
              <a:hueOff val="0"/>
              <a:satOff val="0"/>
              <a:lumOff val="0"/>
              <a:alphaOff val="0"/>
              <a:shade val="30000"/>
              <a:satMod val="15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>
            <a:latin typeface="Uni Sans Thin CAPS"/>
            <a:cs typeface="Uni Sans Thin CAPS"/>
          </a:endParaRPr>
        </a:p>
      </dsp:txBody>
      <dsp:txXfrm>
        <a:off x="2546270" y="548381"/>
        <a:ext cx="342473" cy="343397"/>
      </dsp:txXfrm>
    </dsp:sp>
    <dsp:sp modelId="{D600372D-CCF4-0146-AE0E-C51B3B068EC3}">
      <dsp:nvSpPr>
        <dsp:cNvPr id="0" name=""/>
        <dsp:cNvSpPr/>
      </dsp:nvSpPr>
      <dsp:spPr>
        <a:xfrm>
          <a:off x="3238601" y="27748"/>
          <a:ext cx="2307772" cy="1384663"/>
        </a:xfrm>
        <a:prstGeom prst="roundRect">
          <a:avLst>
            <a:gd name="adj" fmla="val 10000"/>
          </a:avLst>
        </a:prstGeom>
        <a:noFill/>
        <a:ln w="28575" cmpd="sng"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glow" dir="tl">
            <a:rot lat="0" lon="0" rev="1800000"/>
          </a:lightRig>
        </a:scene3d>
        <a:sp3d contourW="10160" prstMaterial="dkEdge">
          <a:bevelT w="0" h="0" prst="angle"/>
          <a:contourClr>
            <a:schemeClr val="accent1">
              <a:hueOff val="0"/>
              <a:satOff val="0"/>
              <a:lumOff val="0"/>
              <a:alphaOff val="0"/>
              <a:shade val="30000"/>
              <a:satMod val="15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solidFill>
                <a:schemeClr val="tx1"/>
              </a:solidFill>
              <a:latin typeface="Uni Sans Thin CAPS"/>
              <a:cs typeface="Uni Sans Thin CAPS"/>
            </a:rPr>
            <a:t>Manually Resize</a:t>
          </a:r>
          <a:endParaRPr lang="en-US" sz="2600" kern="1200" dirty="0">
            <a:solidFill>
              <a:schemeClr val="tx1"/>
            </a:solidFill>
            <a:latin typeface="Uni Sans Thin CAPS"/>
            <a:cs typeface="Uni Sans Thin CAPS"/>
          </a:endParaRPr>
        </a:p>
      </dsp:txBody>
      <dsp:txXfrm>
        <a:off x="3279156" y="68303"/>
        <a:ext cx="2226662" cy="1303553"/>
      </dsp:txXfrm>
    </dsp:sp>
    <dsp:sp modelId="{EA610E59-ED2A-9D49-B060-E396A0F5D0F1}">
      <dsp:nvSpPr>
        <dsp:cNvPr id="0" name=""/>
        <dsp:cNvSpPr/>
      </dsp:nvSpPr>
      <dsp:spPr>
        <a:xfrm>
          <a:off x="5777151" y="433916"/>
          <a:ext cx="489247" cy="572327"/>
        </a:xfrm>
        <a:prstGeom prst="rightArrow">
          <a:avLst>
            <a:gd name="adj1" fmla="val 60000"/>
            <a:gd name="adj2" fmla="val 50000"/>
          </a:avLst>
        </a:prstGeom>
        <a:noFill/>
        <a:ln w="28575" cmpd="sng">
          <a:solidFill>
            <a:srgbClr val="000000"/>
          </a:solidFill>
        </a:ln>
        <a:effectLst/>
        <a:scene3d>
          <a:camera prst="orthographicFront">
            <a:rot lat="0" lon="0" rev="0"/>
          </a:camera>
          <a:lightRig rig="glow" dir="tl">
            <a:rot lat="0" lon="0" rev="1800000"/>
          </a:lightRig>
        </a:scene3d>
        <a:sp3d contourW="10160" prstMaterial="dkEdge">
          <a:bevelT w="0" h="0" prst="angle"/>
          <a:contourClr>
            <a:schemeClr val="accent1">
              <a:tint val="60000"/>
              <a:hueOff val="0"/>
              <a:satOff val="0"/>
              <a:lumOff val="0"/>
              <a:alphaOff val="0"/>
              <a:shade val="30000"/>
              <a:satMod val="15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>
            <a:latin typeface="Uni Sans Thin CAPS"/>
            <a:cs typeface="Uni Sans Thin CAPS"/>
          </a:endParaRPr>
        </a:p>
      </dsp:txBody>
      <dsp:txXfrm>
        <a:off x="5777151" y="548381"/>
        <a:ext cx="342473" cy="343397"/>
      </dsp:txXfrm>
    </dsp:sp>
    <dsp:sp modelId="{7BBC9A24-88DE-D347-80FA-9CC8354E026B}">
      <dsp:nvSpPr>
        <dsp:cNvPr id="0" name=""/>
        <dsp:cNvSpPr/>
      </dsp:nvSpPr>
      <dsp:spPr>
        <a:xfrm>
          <a:off x="6469482" y="27748"/>
          <a:ext cx="2307772" cy="1384663"/>
        </a:xfrm>
        <a:prstGeom prst="roundRect">
          <a:avLst>
            <a:gd name="adj" fmla="val 10000"/>
          </a:avLst>
        </a:prstGeom>
        <a:noFill/>
        <a:ln w="28575" cmpd="sng"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glow" dir="tl">
            <a:rot lat="0" lon="0" rev="1800000"/>
          </a:lightRig>
        </a:scene3d>
        <a:sp3d contourW="10160" prstMaterial="dkEdge">
          <a:bevelT w="0" h="0" prst="angle"/>
          <a:contourClr>
            <a:schemeClr val="accent1">
              <a:hueOff val="0"/>
              <a:satOff val="0"/>
              <a:lumOff val="0"/>
              <a:alphaOff val="0"/>
              <a:shade val="30000"/>
              <a:satMod val="15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solidFill>
                <a:schemeClr val="tx1"/>
              </a:solidFill>
              <a:latin typeface="Uni Sans Thin CAPS"/>
              <a:cs typeface="Uni Sans Thin CAPS"/>
            </a:rPr>
            <a:t>Manually Convert to 24 bit BMP</a:t>
          </a:r>
          <a:endParaRPr lang="en-US" sz="2600" kern="1200" dirty="0">
            <a:solidFill>
              <a:schemeClr val="tx1"/>
            </a:solidFill>
            <a:latin typeface="Uni Sans Thin CAPS"/>
            <a:cs typeface="Uni Sans Thin CAPS"/>
          </a:endParaRPr>
        </a:p>
      </dsp:txBody>
      <dsp:txXfrm>
        <a:off x="6510037" y="68303"/>
        <a:ext cx="2226662" cy="13035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E83EBD-67F5-3C41-AD47-41A591728D40}">
      <dsp:nvSpPr>
        <dsp:cNvPr id="0" name=""/>
        <dsp:cNvSpPr/>
      </dsp:nvSpPr>
      <dsp:spPr>
        <a:xfrm>
          <a:off x="7721" y="27748"/>
          <a:ext cx="2307772" cy="1384663"/>
        </a:xfrm>
        <a:prstGeom prst="roundRect">
          <a:avLst>
            <a:gd name="adj" fmla="val 10000"/>
          </a:avLst>
        </a:prstGeom>
        <a:noFill/>
        <a:ln w="28575" cmpd="sng"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glow" dir="tl">
            <a:rot lat="0" lon="0" rev="1800000"/>
          </a:lightRig>
        </a:scene3d>
        <a:sp3d contourW="10160" prstMaterial="dkEdge">
          <a:bevelT w="0" h="0" prst="angle"/>
          <a:contourClr>
            <a:schemeClr val="accent1">
              <a:hueOff val="0"/>
              <a:satOff val="0"/>
              <a:lumOff val="0"/>
              <a:alphaOff val="0"/>
              <a:shade val="30000"/>
              <a:satMod val="15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  <a:latin typeface="Uni Sans Thin CAPS"/>
              <a:cs typeface="Uni Sans Thin CAPS"/>
            </a:rPr>
            <a:t>Shoot pictures</a:t>
          </a:r>
          <a:endParaRPr lang="en-US" sz="2000" kern="1200" dirty="0">
            <a:solidFill>
              <a:schemeClr val="tx1"/>
            </a:solidFill>
            <a:latin typeface="Uni Sans Thin CAPS"/>
            <a:cs typeface="Uni Sans Thin CAPS"/>
          </a:endParaRPr>
        </a:p>
      </dsp:txBody>
      <dsp:txXfrm>
        <a:off x="48276" y="68303"/>
        <a:ext cx="2226662" cy="1303553"/>
      </dsp:txXfrm>
    </dsp:sp>
    <dsp:sp modelId="{E683FD2F-77A3-A24B-B0E5-8CC6757F3536}">
      <dsp:nvSpPr>
        <dsp:cNvPr id="0" name=""/>
        <dsp:cNvSpPr/>
      </dsp:nvSpPr>
      <dsp:spPr>
        <a:xfrm rot="10800000">
          <a:off x="2546270" y="433916"/>
          <a:ext cx="489247" cy="572327"/>
        </a:xfrm>
        <a:prstGeom prst="rightArrow">
          <a:avLst>
            <a:gd name="adj1" fmla="val 60000"/>
            <a:gd name="adj2" fmla="val 50000"/>
          </a:avLst>
        </a:prstGeom>
        <a:noFill/>
        <a:ln w="28575" cmpd="sng"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glow" dir="tl">
            <a:rot lat="0" lon="0" rev="1800000"/>
          </a:lightRig>
        </a:scene3d>
        <a:sp3d contourW="10160" prstMaterial="dkEdge">
          <a:bevelT w="0" h="0" prst="angle"/>
          <a:contourClr>
            <a:schemeClr val="accent1">
              <a:tint val="60000"/>
              <a:hueOff val="0"/>
              <a:satOff val="0"/>
              <a:lumOff val="0"/>
              <a:alphaOff val="0"/>
              <a:shade val="30000"/>
              <a:satMod val="15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>
            <a:latin typeface="Uni Sans Thin CAPS"/>
            <a:cs typeface="Uni Sans Thin CAPS"/>
          </a:endParaRPr>
        </a:p>
      </dsp:txBody>
      <dsp:txXfrm>
        <a:off x="2693044" y="548381"/>
        <a:ext cx="342473" cy="343397"/>
      </dsp:txXfrm>
    </dsp:sp>
    <dsp:sp modelId="{D600372D-CCF4-0146-AE0E-C51B3B068EC3}">
      <dsp:nvSpPr>
        <dsp:cNvPr id="0" name=""/>
        <dsp:cNvSpPr/>
      </dsp:nvSpPr>
      <dsp:spPr>
        <a:xfrm>
          <a:off x="3238601" y="27748"/>
          <a:ext cx="2307772" cy="1384663"/>
        </a:xfrm>
        <a:prstGeom prst="roundRect">
          <a:avLst>
            <a:gd name="adj" fmla="val 10000"/>
          </a:avLst>
        </a:prstGeom>
        <a:noFill/>
        <a:ln w="28575" cmpd="sng"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glow" dir="tl">
            <a:rot lat="0" lon="0" rev="1800000"/>
          </a:lightRig>
        </a:scene3d>
        <a:sp3d contourW="10160" prstMaterial="dkEdge">
          <a:bevelT w="0" h="0" prst="angle"/>
          <a:contourClr>
            <a:schemeClr val="accent1">
              <a:hueOff val="0"/>
              <a:satOff val="0"/>
              <a:lumOff val="0"/>
              <a:alphaOff val="0"/>
              <a:shade val="30000"/>
              <a:satMod val="15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  <a:latin typeface="Uni Sans Thin CAPS"/>
              <a:cs typeface="Uni Sans Thin CAPS"/>
            </a:rPr>
            <a:t>Manual scrolling using file names</a:t>
          </a:r>
          <a:endParaRPr lang="en-US" sz="2000" kern="1200" dirty="0">
            <a:solidFill>
              <a:schemeClr val="tx1"/>
            </a:solidFill>
            <a:latin typeface="Uni Sans Thin CAPS"/>
            <a:cs typeface="Uni Sans Thin CAPS"/>
          </a:endParaRPr>
        </a:p>
      </dsp:txBody>
      <dsp:txXfrm>
        <a:off x="3279156" y="68303"/>
        <a:ext cx="2226662" cy="1303553"/>
      </dsp:txXfrm>
    </dsp:sp>
    <dsp:sp modelId="{EA610E59-ED2A-9D49-B060-E396A0F5D0F1}">
      <dsp:nvSpPr>
        <dsp:cNvPr id="0" name=""/>
        <dsp:cNvSpPr/>
      </dsp:nvSpPr>
      <dsp:spPr>
        <a:xfrm rot="10800000">
          <a:off x="5777151" y="433916"/>
          <a:ext cx="489247" cy="572327"/>
        </a:xfrm>
        <a:prstGeom prst="rightArrow">
          <a:avLst>
            <a:gd name="adj1" fmla="val 60000"/>
            <a:gd name="adj2" fmla="val 50000"/>
          </a:avLst>
        </a:prstGeom>
        <a:noFill/>
        <a:ln w="28575" cmpd="sng">
          <a:solidFill>
            <a:srgbClr val="000000"/>
          </a:solidFill>
        </a:ln>
        <a:effectLst/>
        <a:scene3d>
          <a:camera prst="orthographicFront">
            <a:rot lat="0" lon="0" rev="0"/>
          </a:camera>
          <a:lightRig rig="glow" dir="tl">
            <a:rot lat="0" lon="0" rev="1800000"/>
          </a:lightRig>
        </a:scene3d>
        <a:sp3d contourW="10160" prstMaterial="dkEdge">
          <a:bevelT w="0" h="0" prst="angle"/>
          <a:contourClr>
            <a:schemeClr val="accent1">
              <a:tint val="60000"/>
              <a:hueOff val="0"/>
              <a:satOff val="0"/>
              <a:lumOff val="0"/>
              <a:alphaOff val="0"/>
              <a:shade val="30000"/>
              <a:satMod val="15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>
            <a:latin typeface="Uni Sans Thin CAPS"/>
            <a:cs typeface="Uni Sans Thin CAPS"/>
          </a:endParaRPr>
        </a:p>
      </dsp:txBody>
      <dsp:txXfrm>
        <a:off x="5923925" y="548381"/>
        <a:ext cx="342473" cy="343397"/>
      </dsp:txXfrm>
    </dsp:sp>
    <dsp:sp modelId="{7BBC9A24-88DE-D347-80FA-9CC8354E026B}">
      <dsp:nvSpPr>
        <dsp:cNvPr id="0" name=""/>
        <dsp:cNvSpPr/>
      </dsp:nvSpPr>
      <dsp:spPr>
        <a:xfrm>
          <a:off x="6469482" y="27748"/>
          <a:ext cx="2307772" cy="1384663"/>
        </a:xfrm>
        <a:prstGeom prst="roundRect">
          <a:avLst>
            <a:gd name="adj" fmla="val 10000"/>
          </a:avLst>
        </a:prstGeom>
        <a:noFill/>
        <a:ln w="28575" cmpd="sng"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glow" dir="tl">
            <a:rot lat="0" lon="0" rev="1800000"/>
          </a:lightRig>
        </a:scene3d>
        <a:sp3d contourW="10160" prstMaterial="dkEdge">
          <a:bevelT w="0" h="0" prst="angle"/>
          <a:contourClr>
            <a:schemeClr val="accent1">
              <a:hueOff val="0"/>
              <a:satOff val="0"/>
              <a:lumOff val="0"/>
              <a:alphaOff val="0"/>
              <a:shade val="30000"/>
              <a:satMod val="15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  <a:latin typeface="Uni Sans Thin CAPS"/>
              <a:cs typeface="Uni Sans Thin CAPS"/>
            </a:rPr>
            <a:t>Load </a:t>
          </a:r>
          <a:r>
            <a:rPr lang="en-US" sz="2000" i="0" kern="1200" dirty="0" smtClean="0">
              <a:solidFill>
                <a:schemeClr val="tx1"/>
              </a:solidFill>
              <a:latin typeface="Uni Sans Thin CAPS"/>
              <a:cs typeface="Uni Sans Thin CAPS"/>
            </a:rPr>
            <a:t>onto </a:t>
          </a:r>
          <a:r>
            <a:rPr lang="en-US" sz="2000" i="0" kern="1200" dirty="0" err="1" smtClean="0">
              <a:solidFill>
                <a:schemeClr val="tx1"/>
              </a:solidFill>
              <a:latin typeface="Uni Sans Thin CAPS"/>
              <a:cs typeface="Uni Sans Thin CAPS"/>
            </a:rPr>
            <a:t>sd</a:t>
          </a:r>
          <a:r>
            <a:rPr lang="en-US" sz="2000" i="0" kern="1200" dirty="0" smtClean="0">
              <a:solidFill>
                <a:schemeClr val="tx1"/>
              </a:solidFill>
              <a:latin typeface="Uni Sans Thin CAPS"/>
              <a:cs typeface="Uni Sans Thin CAPS"/>
            </a:rPr>
            <a:t> card prior to shoot</a:t>
          </a:r>
          <a:endParaRPr lang="en-US" sz="2000" kern="1200" dirty="0">
            <a:solidFill>
              <a:schemeClr val="tx1"/>
            </a:solidFill>
            <a:latin typeface="Uni Sans Thin CAPS"/>
            <a:cs typeface="Uni Sans Thin CAPS"/>
          </a:endParaRPr>
        </a:p>
      </dsp:txBody>
      <dsp:txXfrm>
        <a:off x="6510037" y="68303"/>
        <a:ext cx="2226662" cy="13035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F904D5-67B1-154F-B10D-9E8C4BA3B38E}">
      <dsp:nvSpPr>
        <dsp:cNvPr id="0" name=""/>
        <dsp:cNvSpPr/>
      </dsp:nvSpPr>
      <dsp:spPr>
        <a:xfrm>
          <a:off x="0" y="858482"/>
          <a:ext cx="2790309" cy="1674186"/>
        </a:xfrm>
        <a:prstGeom prst="rect">
          <a:avLst/>
        </a:prstGeom>
        <a:noFill/>
        <a:ln w="28575" cmpd="sng">
          <a:solidFill>
            <a:srgbClr val="000000"/>
          </a:solidFill>
        </a:ln>
        <a:effectLst/>
        <a:scene3d>
          <a:camera prst="orthographicFront">
            <a:rot lat="0" lon="0" rev="0"/>
          </a:camera>
          <a:lightRig rig="glow" dir="tl">
            <a:rot lat="0" lon="0" rev="1800000"/>
          </a:lightRig>
        </a:scene3d>
        <a:sp3d contourW="10160" prstMaterial="dkEdge">
          <a:bevelT w="0" h="0" prst="angle"/>
          <a:contourClr>
            <a:schemeClr val="accent1">
              <a:hueOff val="0"/>
              <a:satOff val="0"/>
              <a:lumOff val="0"/>
              <a:alphaOff val="0"/>
              <a:shade val="30000"/>
              <a:satMod val="15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solidFill>
                <a:srgbClr val="000000"/>
              </a:solidFill>
              <a:latin typeface="Uni Sans Thin CAPS"/>
              <a:cs typeface="Uni Sans Thin CAPS"/>
            </a:rPr>
            <a:t>Customizable Hardware</a:t>
          </a:r>
          <a:endParaRPr lang="en-US" sz="2600" kern="1200" dirty="0">
            <a:solidFill>
              <a:srgbClr val="000000"/>
            </a:solidFill>
            <a:latin typeface="Uni Sans Thin CAPS"/>
            <a:cs typeface="Uni Sans Thin CAPS"/>
          </a:endParaRPr>
        </a:p>
      </dsp:txBody>
      <dsp:txXfrm>
        <a:off x="0" y="858482"/>
        <a:ext cx="2790309" cy="1674186"/>
      </dsp:txXfrm>
    </dsp:sp>
    <dsp:sp modelId="{2A2B6E02-3D3E-6C46-9066-EB1676589CF7}">
      <dsp:nvSpPr>
        <dsp:cNvPr id="0" name=""/>
        <dsp:cNvSpPr/>
      </dsp:nvSpPr>
      <dsp:spPr>
        <a:xfrm>
          <a:off x="3069341" y="858482"/>
          <a:ext cx="2790309" cy="1674186"/>
        </a:xfrm>
        <a:prstGeom prst="rect">
          <a:avLst/>
        </a:prstGeom>
        <a:noFill/>
        <a:ln w="28575" cmpd="sng">
          <a:solidFill>
            <a:srgbClr val="000000"/>
          </a:solidFill>
        </a:ln>
        <a:effectLst/>
        <a:scene3d>
          <a:camera prst="orthographicFront">
            <a:rot lat="0" lon="0" rev="0"/>
          </a:camera>
          <a:lightRig rig="glow" dir="tl">
            <a:rot lat="0" lon="0" rev="1800000"/>
          </a:lightRig>
        </a:scene3d>
        <a:sp3d contourW="10160" prstMaterial="dkEdge">
          <a:bevelT w="0" h="0" prst="angle"/>
          <a:contourClr>
            <a:schemeClr val="accent1">
              <a:hueOff val="0"/>
              <a:satOff val="0"/>
              <a:lumOff val="0"/>
              <a:alphaOff val="0"/>
              <a:shade val="30000"/>
              <a:satMod val="15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solidFill>
                <a:srgbClr val="000000"/>
              </a:solidFill>
              <a:latin typeface="Uni Sans Thin CAPS"/>
              <a:cs typeface="Uni Sans Thin CAPS"/>
            </a:rPr>
            <a:t>portability</a:t>
          </a:r>
          <a:endParaRPr lang="en-US" sz="2600" kern="1200" dirty="0">
            <a:solidFill>
              <a:srgbClr val="000000"/>
            </a:solidFill>
            <a:latin typeface="Uni Sans Thin CAPS"/>
            <a:cs typeface="Uni Sans Thin CAPS"/>
          </a:endParaRPr>
        </a:p>
      </dsp:txBody>
      <dsp:txXfrm>
        <a:off x="3069341" y="858482"/>
        <a:ext cx="2790309" cy="1674186"/>
      </dsp:txXfrm>
    </dsp:sp>
    <dsp:sp modelId="{ABBAC12D-4837-1042-B306-AB3FE5200796}">
      <dsp:nvSpPr>
        <dsp:cNvPr id="0" name=""/>
        <dsp:cNvSpPr/>
      </dsp:nvSpPr>
      <dsp:spPr>
        <a:xfrm>
          <a:off x="6138681" y="858482"/>
          <a:ext cx="2790309" cy="1674186"/>
        </a:xfrm>
        <a:prstGeom prst="rect">
          <a:avLst/>
        </a:prstGeom>
        <a:noFill/>
        <a:ln w="28575" cmpd="sng">
          <a:solidFill>
            <a:srgbClr val="000000"/>
          </a:solidFill>
        </a:ln>
        <a:effectLst/>
        <a:scene3d>
          <a:camera prst="orthographicFront">
            <a:rot lat="0" lon="0" rev="0"/>
          </a:camera>
          <a:lightRig rig="glow" dir="tl">
            <a:rot lat="0" lon="0" rev="1800000"/>
          </a:lightRig>
        </a:scene3d>
        <a:sp3d contourW="10160" prstMaterial="dkEdge">
          <a:bevelT w="0" h="0" prst="angle"/>
          <a:contourClr>
            <a:schemeClr val="accent1">
              <a:hueOff val="0"/>
              <a:satOff val="0"/>
              <a:lumOff val="0"/>
              <a:alphaOff val="0"/>
              <a:shade val="30000"/>
              <a:satMod val="15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solidFill>
                <a:srgbClr val="000000"/>
              </a:solidFill>
              <a:latin typeface="Uni Sans Thin CAPS"/>
              <a:cs typeface="Uni Sans Thin CAPS"/>
            </a:rPr>
            <a:t>Low barrier to entry; expandable</a:t>
          </a:r>
          <a:endParaRPr lang="en-US" sz="2600" kern="1200" dirty="0">
            <a:solidFill>
              <a:srgbClr val="000000"/>
            </a:solidFill>
            <a:latin typeface="Uni Sans Thin CAPS"/>
            <a:cs typeface="Uni Sans Thin CAPS"/>
          </a:endParaRPr>
        </a:p>
      </dsp:txBody>
      <dsp:txXfrm>
        <a:off x="6138681" y="858482"/>
        <a:ext cx="2790309" cy="1674186"/>
      </dsp:txXfrm>
    </dsp:sp>
    <dsp:sp modelId="{8ECF6026-21C5-9B4A-A3A4-E272A9CA9FAA}">
      <dsp:nvSpPr>
        <dsp:cNvPr id="0" name=""/>
        <dsp:cNvSpPr/>
      </dsp:nvSpPr>
      <dsp:spPr>
        <a:xfrm>
          <a:off x="0" y="2811699"/>
          <a:ext cx="2790309" cy="1674186"/>
        </a:xfrm>
        <a:prstGeom prst="rect">
          <a:avLst/>
        </a:prstGeom>
        <a:noFill/>
        <a:ln w="28575" cmpd="sng">
          <a:solidFill>
            <a:srgbClr val="000000"/>
          </a:solidFill>
        </a:ln>
        <a:effectLst/>
        <a:scene3d>
          <a:camera prst="orthographicFront">
            <a:rot lat="0" lon="0" rev="0"/>
          </a:camera>
          <a:lightRig rig="glow" dir="tl">
            <a:rot lat="0" lon="0" rev="1800000"/>
          </a:lightRig>
        </a:scene3d>
        <a:sp3d contourW="10160" prstMaterial="dkEdge">
          <a:bevelT w="0" h="0" prst="angle"/>
          <a:contourClr>
            <a:schemeClr val="accent1">
              <a:hueOff val="0"/>
              <a:satOff val="0"/>
              <a:lumOff val="0"/>
              <a:alphaOff val="0"/>
              <a:shade val="30000"/>
              <a:satMod val="15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solidFill>
                <a:srgbClr val="000000"/>
              </a:solidFill>
              <a:latin typeface="Uni Sans Thin CAPS"/>
              <a:cs typeface="Uni Sans Thin CAPS"/>
            </a:rPr>
            <a:t>Automatic back end image processing</a:t>
          </a:r>
          <a:endParaRPr lang="en-US" sz="2600" kern="1200" dirty="0">
            <a:solidFill>
              <a:srgbClr val="000000"/>
            </a:solidFill>
            <a:latin typeface="Uni Sans Thin CAPS"/>
            <a:cs typeface="Uni Sans Thin CAPS"/>
          </a:endParaRPr>
        </a:p>
      </dsp:txBody>
      <dsp:txXfrm>
        <a:off x="0" y="2811699"/>
        <a:ext cx="2790309" cy="1674186"/>
      </dsp:txXfrm>
    </dsp:sp>
    <dsp:sp modelId="{ACA71D81-681C-DF44-A26A-F2675B661333}">
      <dsp:nvSpPr>
        <dsp:cNvPr id="0" name=""/>
        <dsp:cNvSpPr/>
      </dsp:nvSpPr>
      <dsp:spPr>
        <a:xfrm>
          <a:off x="3069341" y="2811699"/>
          <a:ext cx="2790309" cy="1674186"/>
        </a:xfrm>
        <a:prstGeom prst="rect">
          <a:avLst/>
        </a:prstGeom>
        <a:noFill/>
        <a:ln w="28575" cmpd="sng">
          <a:solidFill>
            <a:srgbClr val="000000"/>
          </a:solidFill>
        </a:ln>
        <a:effectLst/>
        <a:scene3d>
          <a:camera prst="orthographicFront">
            <a:rot lat="0" lon="0" rev="0"/>
          </a:camera>
          <a:lightRig rig="glow" dir="tl">
            <a:rot lat="0" lon="0" rev="1800000"/>
          </a:lightRig>
        </a:scene3d>
        <a:sp3d contourW="10160" prstMaterial="dkEdge">
          <a:bevelT w="0" h="0" prst="angle"/>
          <a:contourClr>
            <a:schemeClr val="accent1">
              <a:hueOff val="0"/>
              <a:satOff val="0"/>
              <a:lumOff val="0"/>
              <a:alphaOff val="0"/>
              <a:shade val="30000"/>
              <a:satMod val="15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solidFill>
                <a:srgbClr val="000000"/>
              </a:solidFill>
              <a:latin typeface="Uni Sans Thin CAPS"/>
              <a:cs typeface="Uni Sans Thin CAPS"/>
            </a:rPr>
            <a:t>Generate new images during </a:t>
          </a:r>
          <a:r>
            <a:rPr lang="en-US" sz="2600" kern="1200" dirty="0" err="1" smtClean="0">
              <a:solidFill>
                <a:srgbClr val="000000"/>
              </a:solidFill>
              <a:latin typeface="Uni Sans Thin CAPS"/>
              <a:cs typeface="Uni Sans Thin CAPS"/>
            </a:rPr>
            <a:t>photoshoots</a:t>
          </a:r>
          <a:endParaRPr lang="en-US" sz="2600" kern="1200" dirty="0" smtClean="0">
            <a:solidFill>
              <a:srgbClr val="000000"/>
            </a:solidFill>
            <a:latin typeface="Uni Sans Thin CAPS"/>
            <a:cs typeface="Uni Sans Thin CAPS"/>
          </a:endParaRPr>
        </a:p>
      </dsp:txBody>
      <dsp:txXfrm>
        <a:off x="3069341" y="2811699"/>
        <a:ext cx="2790309" cy="1674186"/>
      </dsp:txXfrm>
    </dsp:sp>
    <dsp:sp modelId="{5904AAFD-5E25-8940-9D1F-7DAF7304E9BF}">
      <dsp:nvSpPr>
        <dsp:cNvPr id="0" name=""/>
        <dsp:cNvSpPr/>
      </dsp:nvSpPr>
      <dsp:spPr>
        <a:xfrm>
          <a:off x="6138681" y="2811699"/>
          <a:ext cx="2790309" cy="1674186"/>
        </a:xfrm>
        <a:prstGeom prst="rect">
          <a:avLst/>
        </a:prstGeom>
        <a:noFill/>
        <a:ln w="28575" cmpd="sng">
          <a:solidFill>
            <a:srgbClr val="000000"/>
          </a:solidFill>
        </a:ln>
        <a:effectLst/>
        <a:scene3d>
          <a:camera prst="orthographicFront">
            <a:rot lat="0" lon="0" rev="0"/>
          </a:camera>
          <a:lightRig rig="glow" dir="tl">
            <a:rot lat="0" lon="0" rev="1800000"/>
          </a:lightRig>
        </a:scene3d>
        <a:sp3d contourW="10160" prstMaterial="dkEdge">
          <a:bevelT w="0" h="0" prst="angle"/>
          <a:contourClr>
            <a:schemeClr val="accent1">
              <a:hueOff val="0"/>
              <a:satOff val="0"/>
              <a:lumOff val="0"/>
              <a:alphaOff val="0"/>
              <a:shade val="30000"/>
              <a:satMod val="15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solidFill>
                <a:srgbClr val="000000"/>
              </a:solidFill>
              <a:latin typeface="Uni Sans Thin CAPS"/>
              <a:cs typeface="Uni Sans Thin CAPS"/>
            </a:rPr>
            <a:t>Paint more than static 2d images</a:t>
          </a:r>
        </a:p>
      </dsp:txBody>
      <dsp:txXfrm>
        <a:off x="6138681" y="2811699"/>
        <a:ext cx="2790309" cy="16741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1512D2-261E-3A4B-8244-49A45D1E2D1D}" type="datetimeFigureOut">
              <a:rPr lang="en-US" smtClean="0"/>
              <a:t>16-01-10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8A68A-BF92-2F4C-9ECE-667486BFA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177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Entire market extrapolated from Germany 2012 stats</a:t>
            </a:r>
          </a:p>
          <a:p>
            <a:r>
              <a:rPr lang="en-US" dirty="0" smtClean="0"/>
              <a:t>Phase 1 size estimated using comparative</a:t>
            </a:r>
            <a:r>
              <a:rPr lang="en-US" baseline="0" dirty="0" smtClean="0"/>
              <a:t> size of r/photography vs. r/</a:t>
            </a:r>
            <a:r>
              <a:rPr lang="en-US" baseline="0" dirty="0" err="1" smtClean="0"/>
              <a:t>lightpainting</a:t>
            </a:r>
            <a:r>
              <a:rPr lang="en-US" baseline="0" smtClean="0"/>
              <a:t>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8A68A-BF92-2F4C-9ECE-667486BFA8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62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16-01-10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45440" y="2942602"/>
            <a:ext cx="7147931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72652" y="2944634"/>
            <a:ext cx="1190348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12714" y="3136658"/>
            <a:ext cx="910224" cy="2075688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5483" y="3055621"/>
            <a:ext cx="6947845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6" y="4625268"/>
            <a:ext cx="762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822" y="4559276"/>
            <a:ext cx="6755166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8971" y="3139440"/>
            <a:ext cx="6760868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227033"/>
            <a:ext cx="66294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16-01-10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1702" y="228600"/>
            <a:ext cx="1859280" cy="6122634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5225" y="351409"/>
            <a:ext cx="1672235" cy="587701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77" y="395427"/>
            <a:ext cx="1485531" cy="5788981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0999"/>
            <a:ext cx="6172200" cy="5791201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16-01-10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16-01-10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16-01-10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656" y="3048000"/>
            <a:ext cx="8033800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200399"/>
            <a:ext cx="76962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5496" y="4541520"/>
            <a:ext cx="7818120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4607510"/>
            <a:ext cx="76962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7" y="3124200"/>
            <a:ext cx="7817599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128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16-01-10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2438400"/>
            <a:ext cx="4040188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400"/>
            <a:ext cx="4041775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16-01-10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16-01-10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ounded Rectangle 10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16-01-10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ounded Rectangle 1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85800"/>
            <a:ext cx="4572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16-01-10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690" y="1642472"/>
            <a:ext cx="2483254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971800"/>
            <a:ext cx="2298634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734312"/>
            <a:ext cx="2298634" cy="1191620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621437"/>
            <a:ext cx="77724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CA" smtClean="0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16-01-10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1999" y="5029200"/>
            <a:ext cx="7600765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14400" y="5638800"/>
            <a:ext cx="7328514" cy="451696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5656556"/>
            <a:ext cx="7244736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05400"/>
            <a:ext cx="7328514" cy="523043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ounded Rectangle 6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7C3F878-F5E8-489B-AC8A-64F2A7E22C28}" type="datetimeFigureOut">
              <a:rPr lang="en-US" smtClean="0"/>
              <a:pPr/>
              <a:t>16-01-10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651FC063-5EA9-49AF-AFAF-D68C9E82B2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eg"/><Relationship Id="rId6" Type="http://schemas.microsoft.com/office/2007/relationships/hdphoto" Target="../media/hdphoto3.wdp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microsoft.com/office/2007/relationships/hdphoto" Target="../media/hdphoto1.wdp"/><Relationship Id="rId7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Relationship Id="rId9" Type="http://schemas.openxmlformats.org/officeDocument/2006/relationships/diagramQuickStyle" Target="../diagrams/quickStyle2.xml"/><Relationship Id="rId10" Type="http://schemas.openxmlformats.org/officeDocument/2006/relationships/diagramColors" Target="../diagrams/colors2.xml"/><Relationship Id="rId11" Type="http://schemas.microsoft.com/office/2007/relationships/diagramDrawing" Target="../diagrams/drawing2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-Logo no 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892" y="1473200"/>
            <a:ext cx="34163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29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95536" y="2282096"/>
            <a:ext cx="84249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Uni Sans Thin CAPS"/>
                <a:cs typeface="Uni Sans Thin CAPS"/>
              </a:rPr>
              <a:t>One size hardware</a:t>
            </a:r>
          </a:p>
          <a:p>
            <a:pPr algn="ctr"/>
            <a:endParaRPr lang="en-US" sz="4000" dirty="0">
              <a:latin typeface="Uni Sans Thin CAPS"/>
              <a:cs typeface="Uni Sans Thin CAPS"/>
            </a:endParaRPr>
          </a:p>
          <a:p>
            <a:pPr algn="ctr"/>
            <a:r>
              <a:rPr lang="en-US" sz="4000" dirty="0" smtClean="0">
                <a:latin typeface="Uni Sans Thin CAPS"/>
                <a:cs typeface="Uni Sans Thin CAPS"/>
              </a:rPr>
              <a:t>Limited to pre-loaded 2d images</a:t>
            </a:r>
            <a:endParaRPr lang="en-US" sz="4000" dirty="0">
              <a:latin typeface="Uni Sans Thin CAPS"/>
              <a:cs typeface="Uni Sans Thin CAP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6719" y="260648"/>
            <a:ext cx="773391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Uni Sans Thin CAPS"/>
                <a:cs typeface="Uni Sans Thin CAPS"/>
              </a:rPr>
              <a:t>limitations</a:t>
            </a:r>
            <a:endParaRPr lang="en-US" sz="3500" dirty="0">
              <a:latin typeface="Uni Sans Thin Italic CAPS"/>
              <a:cs typeface="Uni Sans Thin Italic CAPS"/>
            </a:endParaRPr>
          </a:p>
        </p:txBody>
      </p:sp>
    </p:spTree>
    <p:extLst>
      <p:ext uri="{BB962C8B-B14F-4D97-AF65-F5344CB8AC3E}">
        <p14:creationId xmlns:p14="http://schemas.microsoft.com/office/powerpoint/2010/main" val="3934152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705042" y="2420888"/>
            <a:ext cx="77339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cs typeface="Uni Sans Thin CAPS"/>
              </a:rPr>
              <a:t>We Can Do</a:t>
            </a:r>
            <a:br>
              <a:rPr lang="en-US" sz="4000" dirty="0" smtClean="0">
                <a:cs typeface="Uni Sans Thin CAPS"/>
              </a:rPr>
            </a:br>
            <a:r>
              <a:rPr lang="en-US" sz="8000" dirty="0" smtClean="0">
                <a:latin typeface="Uni Sans Thin CAPS"/>
                <a:cs typeface="Uni Sans Thin CAPS"/>
              </a:rPr>
              <a:t>Better</a:t>
            </a:r>
            <a:endParaRPr lang="en-US" sz="8000" dirty="0">
              <a:latin typeface="Uni Sans Thin CAPS"/>
              <a:cs typeface="Uni Sans Thin CAPS"/>
            </a:endParaRPr>
          </a:p>
        </p:txBody>
      </p:sp>
    </p:spTree>
    <p:extLst>
      <p:ext uri="{BB962C8B-B14F-4D97-AF65-F5344CB8AC3E}">
        <p14:creationId xmlns:p14="http://schemas.microsoft.com/office/powerpoint/2010/main" val="1350125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05042" y="980728"/>
            <a:ext cx="7733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Uni Sans Thin CAPS"/>
                <a:cs typeface="Uni Sans Thin CAPS"/>
              </a:rPr>
              <a:t>The Voxel Platform</a:t>
            </a:r>
            <a:endParaRPr lang="en-US" sz="4000" dirty="0">
              <a:latin typeface="Uni Sans Thin CAPS"/>
              <a:cs typeface="Uni Sans Thin CAPS"/>
            </a:endParaRPr>
          </a:p>
        </p:txBody>
      </p:sp>
      <p:pic>
        <p:nvPicPr>
          <p:cNvPr id="5" name="Picture 4" descr="Untitled-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9" t="37033" r="77681" b="4892"/>
          <a:stretch/>
        </p:blipFill>
        <p:spPr>
          <a:xfrm>
            <a:off x="489018" y="2104883"/>
            <a:ext cx="432048" cy="2536965"/>
          </a:xfrm>
          <a:prstGeom prst="rect">
            <a:avLst/>
          </a:prstGeom>
        </p:spPr>
      </p:pic>
      <p:pic>
        <p:nvPicPr>
          <p:cNvPr id="14" name="Picture 13" descr="Untitled-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27" t="11249" r="60189" b="8380"/>
          <a:stretch/>
        </p:blipFill>
        <p:spPr>
          <a:xfrm rot="16200000">
            <a:off x="4332894" y="1680221"/>
            <a:ext cx="404074" cy="3510897"/>
          </a:xfrm>
          <a:prstGeom prst="rect">
            <a:avLst/>
          </a:prstGeom>
        </p:spPr>
      </p:pic>
      <p:pic>
        <p:nvPicPr>
          <p:cNvPr id="15" name="Picture 14" descr="Untitled-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12" t="25310" r="6189" b="9946"/>
          <a:stretch/>
        </p:blipFill>
        <p:spPr>
          <a:xfrm>
            <a:off x="7668344" y="2392915"/>
            <a:ext cx="1072437" cy="202099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131840" y="5005625"/>
            <a:ext cx="27363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Uni Sans Thin CAPS"/>
                <a:cs typeface="Uni Sans Thin CAPS"/>
              </a:rPr>
              <a:t>LED modules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56176" y="5005625"/>
            <a:ext cx="27363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dirty="0" smtClean="0">
                <a:latin typeface="Uni Sans Thin CAPS"/>
                <a:cs typeface="Uni Sans Thin CAPS"/>
              </a:rPr>
              <a:t>Mobile </a:t>
            </a:r>
            <a:br>
              <a:rPr lang="en-US" sz="3000" dirty="0" smtClean="0">
                <a:latin typeface="Uni Sans Thin CAPS"/>
                <a:cs typeface="Uni Sans Thin CAPS"/>
              </a:rPr>
            </a:br>
            <a:r>
              <a:rPr lang="en-US" sz="3000" dirty="0" smtClean="0">
                <a:latin typeface="Uni Sans Thin CAPS"/>
                <a:cs typeface="Uni Sans Thin CAPS"/>
              </a:rPr>
              <a:t>Freedom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1520" y="5005625"/>
            <a:ext cx="27363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Uni Sans Thin CAPS"/>
                <a:cs typeface="Uni Sans Thin CAPS"/>
              </a:rPr>
              <a:t>Voxel </a:t>
            </a:r>
            <a:br>
              <a:rPr lang="en-US" sz="3000" dirty="0" smtClean="0">
                <a:latin typeface="Uni Sans Thin CAPS"/>
                <a:cs typeface="Uni Sans Thin CAPS"/>
              </a:rPr>
            </a:br>
            <a:r>
              <a:rPr lang="en-US" sz="3000" dirty="0" smtClean="0">
                <a:latin typeface="Uni Sans Thin CAPS"/>
                <a:cs typeface="Uni Sans Thin CAPS"/>
              </a:rPr>
              <a:t>Handle</a:t>
            </a:r>
          </a:p>
        </p:txBody>
      </p:sp>
    </p:spTree>
    <p:extLst>
      <p:ext uri="{BB962C8B-B14F-4D97-AF65-F5344CB8AC3E}">
        <p14:creationId xmlns:p14="http://schemas.microsoft.com/office/powerpoint/2010/main" val="1715637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60534"/>
          <a:stretch/>
        </p:blipFill>
        <p:spPr>
          <a:xfrm rot="18217268">
            <a:off x="2094514" y="1459847"/>
            <a:ext cx="1367393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90967" r="-508"/>
          <a:stretch/>
        </p:blipFill>
        <p:spPr>
          <a:xfrm rot="18217268">
            <a:off x="4977355" y="1028160"/>
            <a:ext cx="330578" cy="6858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5042" y="980728"/>
            <a:ext cx="7733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Uni Sans Thin CAPS"/>
                <a:cs typeface="Uni Sans Thin CAPS"/>
              </a:rPr>
              <a:t>Modular hardware</a:t>
            </a:r>
            <a:endParaRPr lang="en-US" sz="4000" dirty="0">
              <a:latin typeface="Uni Sans Thin CAPS"/>
              <a:cs typeface="Uni Sans Thin CAPS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t="-1" r="60534" b="32929"/>
          <a:stretch/>
        </p:blipFill>
        <p:spPr>
          <a:xfrm rot="7424057">
            <a:off x="6636545" y="1534757"/>
            <a:ext cx="1367393" cy="459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53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05042" y="272842"/>
            <a:ext cx="7733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Uni Sans Thin CAPS"/>
                <a:cs typeface="Uni Sans Thin CAPS"/>
              </a:rPr>
              <a:t>Powerful app</a:t>
            </a:r>
            <a:endParaRPr lang="en-US" sz="4000" dirty="0">
              <a:latin typeface="Uni Sans Thin CAPS"/>
              <a:cs typeface="Uni Sans Thin CAPS"/>
            </a:endParaRPr>
          </a:p>
        </p:txBody>
      </p:sp>
      <p:pic>
        <p:nvPicPr>
          <p:cNvPr id="6" name="Picture 5" descr="Untitled-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12" t="25310" r="6189" b="9946"/>
          <a:stretch/>
        </p:blipFill>
        <p:spPr>
          <a:xfrm>
            <a:off x="395536" y="2245961"/>
            <a:ext cx="1681276" cy="316835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8"/>
            <a:ext cx="1234976" cy="1234976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483768" y="3185340"/>
            <a:ext cx="1108232" cy="1467796"/>
            <a:chOff x="2915817" y="3113332"/>
            <a:chExt cx="1297728" cy="171877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r="61133"/>
            <a:stretch/>
          </p:blipFill>
          <p:spPr>
            <a:xfrm>
              <a:off x="2915817" y="3335859"/>
              <a:ext cx="504389" cy="124526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</a:blip>
            <a:srcRect l="38868"/>
            <a:stretch/>
          </p:blipFill>
          <p:spPr>
            <a:xfrm>
              <a:off x="3420206" y="3329156"/>
              <a:ext cx="793339" cy="1245269"/>
            </a:xfrm>
            <a:prstGeom prst="rect">
              <a:avLst/>
            </a:prstGeom>
          </p:spPr>
        </p:pic>
        <p:sp>
          <p:nvSpPr>
            <p:cNvPr id="5" name="Right Triangle 4"/>
            <p:cNvSpPr/>
            <p:nvPr/>
          </p:nvSpPr>
          <p:spPr>
            <a:xfrm rot="18881192">
              <a:off x="3313470" y="3113332"/>
              <a:ext cx="213472" cy="213472"/>
            </a:xfrm>
            <a:prstGeom prst="rt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3420206" y="3377717"/>
              <a:ext cx="0" cy="1203411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ight Triangle 12"/>
            <p:cNvSpPr/>
            <p:nvPr/>
          </p:nvSpPr>
          <p:spPr>
            <a:xfrm rot="2718808" flipV="1">
              <a:off x="3320104" y="4618634"/>
              <a:ext cx="213472" cy="213472"/>
            </a:xfrm>
            <a:prstGeom prst="rt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8395" t="8048" r="8100" b="8437"/>
          <a:stretch/>
        </p:blipFill>
        <p:spPr>
          <a:xfrm>
            <a:off x="2425264" y="5401268"/>
            <a:ext cx="1095914" cy="10960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9663" y="3378237"/>
            <a:ext cx="1039023" cy="10390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biLevel thresh="50000"/>
          </a:blip>
          <a:stretch>
            <a:fillRect/>
          </a:stretch>
        </p:blipFill>
        <p:spPr>
          <a:xfrm>
            <a:off x="6335216" y="1297652"/>
            <a:ext cx="1261120" cy="126112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590032" y="1484784"/>
            <a:ext cx="27821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 smtClean="0">
                <a:latin typeface="Uni Sans Thin CAPS"/>
                <a:cs typeface="Uni Sans Thin CAPS"/>
              </a:rPr>
              <a:t>Wifi</a:t>
            </a:r>
            <a:r>
              <a:rPr lang="en-US" sz="3000" dirty="0" smtClean="0">
                <a:latin typeface="Uni Sans Thin CAPS"/>
                <a:cs typeface="Uni Sans Thin CAPS"/>
              </a:rPr>
              <a:t> connectivity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63887" y="3369649"/>
            <a:ext cx="27363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Uni Sans Thin CAPS"/>
                <a:cs typeface="Uni Sans Thin CAPS"/>
              </a:rPr>
              <a:t>Auto image processing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63887" y="5373216"/>
            <a:ext cx="27363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Uni Sans Thin CAPS"/>
                <a:cs typeface="Uni Sans Thin CAPS"/>
              </a:rPr>
              <a:t>In app image creation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52320" y="1159584"/>
            <a:ext cx="2520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Uni Sans Thin CAPS"/>
                <a:cs typeface="Uni Sans Thin CAPS"/>
              </a:rPr>
              <a:t>Paint sensor data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52319" y="3375373"/>
            <a:ext cx="27363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Uni Sans Thin CAPS"/>
                <a:cs typeface="Uni Sans Thin CAPS"/>
              </a:rPr>
              <a:t>In app camera</a:t>
            </a:r>
          </a:p>
        </p:txBody>
      </p:sp>
    </p:spTree>
    <p:extLst>
      <p:ext uri="{BB962C8B-B14F-4D97-AF65-F5344CB8AC3E}">
        <p14:creationId xmlns:p14="http://schemas.microsoft.com/office/powerpoint/2010/main" val="4192443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705042" y="272842"/>
            <a:ext cx="7733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Uni Sans Thin CAPS"/>
                <a:cs typeface="Uni Sans Thin CAPS"/>
              </a:rPr>
              <a:t>Competitive advantages</a:t>
            </a:r>
            <a:endParaRPr lang="en-US" sz="4000" dirty="0">
              <a:latin typeface="Uni Sans Thin CAPS"/>
              <a:cs typeface="Uni Sans Thin CAPS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500934547"/>
              </p:ext>
            </p:extLst>
          </p:nvPr>
        </p:nvGraphicFramePr>
        <p:xfrm>
          <a:off x="130696" y="1035710"/>
          <a:ext cx="8928992" cy="5344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88004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 rot="18282572">
            <a:off x="2534991" y="1331273"/>
            <a:ext cx="7427478" cy="419027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 cmpd="sng">
            <a:solidFill>
              <a:srgbClr val="000000"/>
            </a:solidFill>
            <a:prstDash val="lgDashDot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 rot="18282572">
            <a:off x="3484943" y="3655579"/>
            <a:ext cx="3293542" cy="281893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rot="18282572">
            <a:off x="3789418" y="4564161"/>
            <a:ext cx="2270620" cy="17380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8282572">
            <a:off x="4139349" y="5348448"/>
            <a:ext cx="1058124" cy="1131761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7504" y="332656"/>
            <a:ext cx="5472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Uni Sans Thin CAPS"/>
                <a:cs typeface="Uni Sans Thin CAPS"/>
              </a:rPr>
              <a:t>What’s the market?</a:t>
            </a:r>
            <a:endParaRPr lang="en-US" sz="1500" dirty="0">
              <a:latin typeface="Uni Sans Thin CAPS"/>
              <a:cs typeface="Uni Sans Thin CAP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84168" y="752510"/>
            <a:ext cx="547260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Uni Sans Thin CAPS"/>
                <a:cs typeface="Uni Sans Thin CAPS"/>
              </a:rPr>
              <a:t>All Camera Lighting</a:t>
            </a:r>
          </a:p>
          <a:p>
            <a:r>
              <a:rPr lang="en-US" sz="2000" i="1" dirty="0" smtClean="0">
                <a:latin typeface="Uni Sans Thin CAPS"/>
                <a:cs typeface="Uni Sans Thin CAPS"/>
              </a:rPr>
              <a:t>$910m*</a:t>
            </a:r>
          </a:p>
          <a:p>
            <a:r>
              <a:rPr lang="en-US" sz="1000" dirty="0" smtClean="0">
                <a:latin typeface="Uni Sans Thin CAPS"/>
                <a:cs typeface="Uni Sans Thin CAPS"/>
              </a:rPr>
              <a:t>*estimate based on extrapolation </a:t>
            </a:r>
          </a:p>
          <a:p>
            <a:r>
              <a:rPr lang="en-US" sz="1000" dirty="0" smtClean="0">
                <a:latin typeface="Uni Sans Thin CAPS"/>
                <a:cs typeface="Uni Sans Thin CAPS"/>
              </a:rPr>
              <a:t>of German statistics to world </a:t>
            </a:r>
            <a:r>
              <a:rPr lang="en-US" sz="1000" dirty="0" err="1" smtClean="0">
                <a:latin typeface="Uni Sans Thin CAPS"/>
                <a:cs typeface="Uni Sans Thin CAPS"/>
              </a:rPr>
              <a:t>gdp</a:t>
            </a:r>
            <a:endParaRPr lang="en-US" sz="1000" dirty="0" smtClean="0">
              <a:latin typeface="Uni Sans Thin CAPS"/>
              <a:cs typeface="Uni Sans Thin CAPS"/>
            </a:endParaRPr>
          </a:p>
          <a:p>
            <a:endParaRPr lang="en-US" sz="1500" dirty="0">
              <a:latin typeface="Uni Sans Thin CAPS"/>
              <a:cs typeface="Uni Sans Thin CAP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0" y="3625068"/>
            <a:ext cx="273630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Uni Sans Thin CAPS"/>
                <a:cs typeface="Uni Sans Thin CAPS"/>
              </a:rPr>
              <a:t>LED lighting</a:t>
            </a:r>
          </a:p>
          <a:p>
            <a:r>
              <a:rPr lang="en-US" sz="2000" i="1" dirty="0" smtClean="0">
                <a:latin typeface="Uni Sans Thin CAPS"/>
                <a:cs typeface="Uni Sans Thin CAPS"/>
              </a:rPr>
              <a:t>$80m </a:t>
            </a:r>
          </a:p>
          <a:p>
            <a:endParaRPr lang="en-US" sz="1500" dirty="0">
              <a:latin typeface="Uni Sans Thin CAPS"/>
              <a:cs typeface="Uni Sans Thin CAPS"/>
            </a:endParaRPr>
          </a:p>
        </p:txBody>
      </p:sp>
      <p:sp>
        <p:nvSpPr>
          <p:cNvPr id="9" name="Oval 8"/>
          <p:cNvSpPr/>
          <p:nvPr/>
        </p:nvSpPr>
        <p:spPr>
          <a:xfrm>
            <a:off x="4355976" y="5805264"/>
            <a:ext cx="504056" cy="504056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2411760" y="6165304"/>
            <a:ext cx="208823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51520" y="5733256"/>
            <a:ext cx="273630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Uni Sans Thin CAPS"/>
                <a:cs typeface="Uni Sans Thin CAPS"/>
              </a:rPr>
              <a:t>Phase 1</a:t>
            </a:r>
          </a:p>
          <a:p>
            <a:r>
              <a:rPr lang="en-US" sz="1500" dirty="0" smtClean="0">
                <a:latin typeface="Uni Sans Thin CAPS"/>
                <a:cs typeface="Uni Sans Thin CAPS"/>
              </a:rPr>
              <a:t>Simple light painting</a:t>
            </a:r>
          </a:p>
          <a:p>
            <a:r>
              <a:rPr lang="en-US" sz="2000" dirty="0" smtClean="0">
                <a:latin typeface="Uni Sans Thin CAPS"/>
                <a:cs typeface="Uni Sans Thin CAPS"/>
              </a:rPr>
              <a:t>9.5m</a:t>
            </a:r>
            <a:endParaRPr lang="en-US" sz="2000" dirty="0">
              <a:latin typeface="Uni Sans Thin CAPS"/>
              <a:cs typeface="Uni Sans Thin CAPS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2411760" y="4941168"/>
            <a:ext cx="208823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4499993" y="4941168"/>
            <a:ext cx="252027" cy="7920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65844" y="4650521"/>
            <a:ext cx="301001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Uni Sans Thin CAPS"/>
                <a:cs typeface="Uni Sans Thin CAPS"/>
              </a:rPr>
              <a:t>Phase 2</a:t>
            </a:r>
          </a:p>
          <a:p>
            <a:r>
              <a:rPr lang="en-US" sz="1500" dirty="0" smtClean="0">
                <a:latin typeface="Uni Sans Thin CAPS"/>
                <a:cs typeface="Uni Sans Thin CAPS"/>
              </a:rPr>
              <a:t>art &amp; 3d model marketplace</a:t>
            </a:r>
          </a:p>
          <a:p>
            <a:r>
              <a:rPr lang="en-US" sz="2000" dirty="0" smtClean="0">
                <a:latin typeface="Uni Sans Thin CAPS"/>
                <a:cs typeface="Uni Sans Thin CAPS"/>
              </a:rPr>
              <a:t>20m</a:t>
            </a:r>
            <a:endParaRPr lang="en-US" sz="2000" dirty="0">
              <a:latin typeface="Uni Sans Thin CAPS"/>
              <a:cs typeface="Uni Sans Thin CAPS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2411760" y="3861048"/>
            <a:ext cx="208823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499993" y="3861048"/>
            <a:ext cx="360039" cy="106380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65844" y="3570401"/>
            <a:ext cx="301001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Uni Sans Thin CAPS"/>
                <a:cs typeface="Uni Sans Thin CAPS"/>
              </a:rPr>
              <a:t>Phase 3</a:t>
            </a:r>
          </a:p>
          <a:p>
            <a:r>
              <a:rPr lang="en-US" sz="1500" dirty="0" smtClean="0">
                <a:latin typeface="Uni Sans Thin CAPS"/>
                <a:cs typeface="Uni Sans Thin CAPS"/>
              </a:rPr>
              <a:t>Sensors &amp; accessories</a:t>
            </a:r>
          </a:p>
          <a:p>
            <a:r>
              <a:rPr lang="en-US" sz="2000" dirty="0" smtClean="0">
                <a:latin typeface="Uni Sans Thin CAPS"/>
                <a:cs typeface="Uni Sans Thin CAPS"/>
              </a:rPr>
              <a:t>50m</a:t>
            </a:r>
            <a:endParaRPr lang="en-US" sz="2000" dirty="0">
              <a:latin typeface="Uni Sans Thin CAPS"/>
              <a:cs typeface="Uni Sans Thin CAPS"/>
            </a:endParaRPr>
          </a:p>
        </p:txBody>
      </p:sp>
    </p:spTree>
    <p:extLst>
      <p:ext uri="{BB962C8B-B14F-4D97-AF65-F5344CB8AC3E}">
        <p14:creationId xmlns:p14="http://schemas.microsoft.com/office/powerpoint/2010/main" val="2681310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504" y="620688"/>
            <a:ext cx="8928992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Uni Sans Thin CAPS"/>
                <a:cs typeface="Uni Sans Thin CAPS"/>
              </a:rPr>
              <a:t>Phase 4</a:t>
            </a:r>
          </a:p>
          <a:p>
            <a:pPr algn="ctr"/>
            <a:endParaRPr lang="en-US" sz="4000" dirty="0">
              <a:latin typeface="Uni Sans Thin CAPS"/>
              <a:cs typeface="Uni Sans Thin CAPS"/>
            </a:endParaRPr>
          </a:p>
          <a:p>
            <a:pPr algn="ctr"/>
            <a:r>
              <a:rPr lang="en-US" sz="4000" dirty="0" smtClean="0">
                <a:latin typeface="Uni Sans Thin CAPS"/>
                <a:cs typeface="Uni Sans Thin CAPS"/>
              </a:rPr>
              <a:t>Expand past media lighting; app controlled lighting in:</a:t>
            </a:r>
          </a:p>
          <a:p>
            <a:pPr algn="ctr"/>
            <a:endParaRPr lang="en-US" sz="4000" dirty="0">
              <a:latin typeface="Uni Sans Thin CAPS"/>
              <a:cs typeface="Uni Sans Thin CAPS"/>
            </a:endParaRPr>
          </a:p>
          <a:p>
            <a:pPr marL="571500" indent="-571500" algn="ctr">
              <a:buFontTx/>
              <a:buChar char="-"/>
            </a:pPr>
            <a:r>
              <a:rPr lang="en-US" sz="4000" dirty="0" smtClean="0">
                <a:latin typeface="Uni Sans Thin CAPS"/>
                <a:cs typeface="Uni Sans Thin CAPS"/>
              </a:rPr>
              <a:t>Homes</a:t>
            </a:r>
          </a:p>
          <a:p>
            <a:pPr marL="571500" indent="-571500" algn="ctr">
              <a:buFontTx/>
              <a:buChar char="-"/>
            </a:pPr>
            <a:r>
              <a:rPr lang="en-US" sz="4000" dirty="0" smtClean="0">
                <a:latin typeface="Uni Sans Thin CAPS"/>
                <a:cs typeface="Uni Sans Thin CAPS"/>
              </a:rPr>
              <a:t>Venues</a:t>
            </a:r>
          </a:p>
          <a:p>
            <a:pPr marL="571500" indent="-571500" algn="ctr">
              <a:buFontTx/>
              <a:buChar char="-"/>
            </a:pPr>
            <a:r>
              <a:rPr lang="en-US" sz="4000" dirty="0" smtClean="0">
                <a:latin typeface="Uni Sans Thin CAPS"/>
                <a:cs typeface="Uni Sans Thin CAPS"/>
              </a:rPr>
              <a:t>Automobiles</a:t>
            </a:r>
          </a:p>
          <a:p>
            <a:pPr marL="571500" indent="-571500" algn="ctr">
              <a:buFontTx/>
              <a:buChar char="-"/>
            </a:pPr>
            <a:r>
              <a:rPr lang="en-US" sz="4000" dirty="0" smtClean="0">
                <a:latin typeface="Uni Sans Thin CAPS"/>
                <a:cs typeface="Uni Sans Thin CAPS"/>
              </a:rPr>
              <a:t>Etc.</a:t>
            </a:r>
          </a:p>
          <a:p>
            <a:pPr marL="285750" indent="-285750" algn="ctr">
              <a:buFontTx/>
              <a:buChar char="-"/>
            </a:pPr>
            <a:endParaRPr lang="en-US" sz="1500" dirty="0">
              <a:latin typeface="Uni Sans Thin CAPS"/>
              <a:cs typeface="Uni Sans Thin CAPS"/>
            </a:endParaRPr>
          </a:p>
        </p:txBody>
      </p:sp>
    </p:spTree>
    <p:extLst>
      <p:ext uri="{BB962C8B-B14F-4D97-AF65-F5344CB8AC3E}">
        <p14:creationId xmlns:p14="http://schemas.microsoft.com/office/powerpoint/2010/main" val="179954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770504" y="6444044"/>
            <a:ext cx="3410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(See Spreadsheet for Details)</a:t>
            </a:r>
            <a:endParaRPr lang="en-US" dirty="0"/>
          </a:p>
        </p:txBody>
      </p:sp>
      <p:pic>
        <p:nvPicPr>
          <p:cNvPr id="4" name="Picture 3" descr="Untitled-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12" t="25310" r="6189" b="9946"/>
          <a:stretch/>
        </p:blipFill>
        <p:spPr>
          <a:xfrm>
            <a:off x="395536" y="1512586"/>
            <a:ext cx="864096" cy="16283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5042" y="-27384"/>
            <a:ext cx="7733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Uni Sans Thin CAPS"/>
                <a:cs typeface="Uni Sans Thin CAPS"/>
              </a:rPr>
              <a:t>General Timeline</a:t>
            </a:r>
          </a:p>
        </p:txBody>
      </p:sp>
      <p:pic>
        <p:nvPicPr>
          <p:cNvPr id="6" name="Picture 5" descr="Untitled-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9" t="37033" r="77681" b="4892"/>
          <a:stretch/>
        </p:blipFill>
        <p:spPr>
          <a:xfrm>
            <a:off x="611560" y="3296790"/>
            <a:ext cx="341354" cy="20044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-1" r="60534" b="32929"/>
          <a:stretch/>
        </p:blipFill>
        <p:spPr>
          <a:xfrm rot="7424057">
            <a:off x="800424" y="5096113"/>
            <a:ext cx="537982" cy="18097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41760" y="2038782"/>
            <a:ext cx="2782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 smtClean="0">
                <a:latin typeface="Uni Sans Thin CAPS"/>
                <a:cs typeface="Uni Sans Thin CAPS"/>
              </a:rPr>
              <a:t>iOS</a:t>
            </a:r>
            <a:endParaRPr lang="en-US" sz="3000" dirty="0" smtClean="0">
              <a:latin typeface="Uni Sans Thin CAPS"/>
              <a:cs typeface="Uni Sans Thin CAP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30849" y="3428995"/>
            <a:ext cx="2782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Uni Sans Thin CAPS"/>
                <a:cs typeface="Uni Sans Thin CAPS"/>
              </a:rPr>
              <a:t>ECE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3728" y="5733256"/>
            <a:ext cx="2782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 smtClean="0">
                <a:latin typeface="Uni Sans Thin CAPS"/>
                <a:cs typeface="Uni Sans Thin CAPS"/>
              </a:rPr>
              <a:t>Mech</a:t>
            </a:r>
            <a:endParaRPr lang="en-US" sz="3000" dirty="0" smtClean="0">
              <a:latin typeface="Uni Sans Thin CAPS"/>
              <a:cs typeface="Uni Sans Thin CAPS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3563888" y="1340768"/>
            <a:ext cx="0" cy="51032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076056" y="1309410"/>
            <a:ext cx="0" cy="51032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444208" y="1340768"/>
            <a:ext cx="0" cy="51032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956376" y="1309410"/>
            <a:ext cx="0" cy="51032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059832" y="832936"/>
            <a:ext cx="9866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Uni Sans Thin CAPS"/>
                <a:cs typeface="Uni Sans Thin CAPS"/>
              </a:rPr>
              <a:t>Feb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82735" y="832936"/>
            <a:ext cx="9866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Uni Sans Thin CAPS"/>
                <a:cs typeface="Uni Sans Thin CAPS"/>
              </a:rPr>
              <a:t>Mar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50887" y="837012"/>
            <a:ext cx="9866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Uni Sans Thin CAPS"/>
                <a:cs typeface="Uni Sans Thin CAPS"/>
              </a:rPr>
              <a:t>Apr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52317" y="832936"/>
            <a:ext cx="9866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Uni Sans Thin CAPS"/>
                <a:cs typeface="Uni Sans Thin CAPS"/>
              </a:rPr>
              <a:t>May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563887" y="5733256"/>
            <a:ext cx="3672409" cy="5539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971297" y="2038782"/>
            <a:ext cx="872511" cy="5539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843808" y="4365104"/>
            <a:ext cx="2926696" cy="5539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069752" y="4365104"/>
            <a:ext cx="2782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 smtClean="0">
                <a:latin typeface="Uni Sans Thin CAPS"/>
                <a:cs typeface="Uni Sans Thin CAPS"/>
              </a:rPr>
              <a:t>Emb</a:t>
            </a:r>
            <a:endParaRPr lang="en-US" sz="3000" dirty="0" smtClean="0">
              <a:latin typeface="Uni Sans Thin CAPS"/>
              <a:cs typeface="Uni Sans Thin CAP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971296" y="3428995"/>
            <a:ext cx="5264999" cy="5539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689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-Logo no 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892" y="1473200"/>
            <a:ext cx="34163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142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5042" y="2348880"/>
            <a:ext cx="77339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cs typeface="Uni Sans Thin CAPS"/>
              </a:rPr>
              <a:t>The Best</a:t>
            </a:r>
            <a:br>
              <a:rPr lang="en-US" sz="4000" dirty="0" smtClean="0">
                <a:cs typeface="Uni Sans Thin CAPS"/>
              </a:rPr>
            </a:br>
            <a:r>
              <a:rPr lang="en-US" sz="4000" dirty="0" smtClean="0">
                <a:latin typeface="Uni Sans Thin CAPS"/>
                <a:cs typeface="Uni Sans Thin CAPS"/>
              </a:rPr>
              <a:t>Customizable Light Painter </a:t>
            </a:r>
            <a:r>
              <a:rPr lang="en-US" sz="4000" dirty="0" smtClean="0">
                <a:cs typeface="Uni Sans Thin CAPS"/>
              </a:rPr>
              <a:t>You Will Ever Use</a:t>
            </a:r>
            <a:endParaRPr lang="en-US" sz="4000" dirty="0">
              <a:cs typeface="Uni Sans Thin CAPS"/>
            </a:endParaRPr>
          </a:p>
        </p:txBody>
      </p:sp>
    </p:spTree>
    <p:extLst>
      <p:ext uri="{BB962C8B-B14F-4D97-AF65-F5344CB8AC3E}">
        <p14:creationId xmlns:p14="http://schemas.microsoft.com/office/powerpoint/2010/main" val="1987290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05042" y="1027762"/>
            <a:ext cx="7733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Uni Sans Thin CAPS"/>
                <a:cs typeface="Uni Sans Thin CAPS"/>
              </a:rPr>
              <a:t>First, the new Team</a:t>
            </a:r>
            <a:endParaRPr lang="en-US" sz="4000" dirty="0">
              <a:latin typeface="Uni Sans Thin CAPS"/>
              <a:cs typeface="Uni Sans Thin CAPS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39552" y="2276873"/>
            <a:ext cx="1296143" cy="1296143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39552" y="3982209"/>
            <a:ext cx="1296143" cy="1296143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835695" y="2132856"/>
            <a:ext cx="27363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Maria </a:t>
            </a:r>
            <a:r>
              <a:rPr lang="en-US" dirty="0" err="1" smtClean="0"/>
              <a:t>Xie</a:t>
            </a:r>
            <a:endParaRPr lang="en-US" dirty="0" smtClean="0"/>
          </a:p>
          <a:p>
            <a:r>
              <a:rPr lang="en-US" dirty="0" smtClean="0"/>
              <a:t>Lead Electrical</a:t>
            </a:r>
          </a:p>
          <a:p>
            <a:endParaRPr lang="en-US" dirty="0" smtClean="0"/>
          </a:p>
          <a:p>
            <a:r>
              <a:rPr lang="en-US" dirty="0" err="1" smtClean="0"/>
              <a:t>SciCan</a:t>
            </a:r>
            <a:r>
              <a:rPr lang="en-US" dirty="0" smtClean="0"/>
              <a:t> R&amp;D</a:t>
            </a:r>
          </a:p>
          <a:p>
            <a:r>
              <a:rPr lang="en-US" dirty="0" smtClean="0"/>
              <a:t>Blue Sky Solar EE Lead</a:t>
            </a:r>
          </a:p>
        </p:txBody>
      </p:sp>
      <p:sp>
        <p:nvSpPr>
          <p:cNvPr id="15" name="Oval 14"/>
          <p:cNvSpPr/>
          <p:nvPr/>
        </p:nvSpPr>
        <p:spPr>
          <a:xfrm>
            <a:off x="4748992" y="2276873"/>
            <a:ext cx="1296143" cy="1296143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748992" y="3982209"/>
            <a:ext cx="1296143" cy="1296143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045135" y="2132856"/>
            <a:ext cx="23762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Stephanie Kim</a:t>
            </a:r>
            <a:endParaRPr lang="en-US" dirty="0" smtClean="0"/>
          </a:p>
          <a:p>
            <a:r>
              <a:rPr lang="en-US" dirty="0" smtClean="0"/>
              <a:t>Lead Mechanical</a:t>
            </a:r>
          </a:p>
          <a:p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6051554" y="4028871"/>
            <a:ext cx="2768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Tiange Li</a:t>
            </a:r>
            <a:endParaRPr lang="en-US" dirty="0"/>
          </a:p>
          <a:p>
            <a:r>
              <a:rPr lang="en-US" dirty="0" smtClean="0"/>
              <a:t>Business Development</a:t>
            </a:r>
          </a:p>
          <a:p>
            <a:endParaRPr lang="en-US" dirty="0" smtClean="0"/>
          </a:p>
          <a:p>
            <a:r>
              <a:rPr lang="en-US" dirty="0" smtClean="0"/>
              <a:t>Toronto Rehab R&amp;D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35695" y="3895888"/>
            <a:ext cx="39604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Feng</a:t>
            </a:r>
            <a:endParaRPr lang="en-US" dirty="0" smtClean="0"/>
          </a:p>
          <a:p>
            <a:r>
              <a:rPr lang="en-US" dirty="0" smtClean="0"/>
              <a:t>Lead </a:t>
            </a:r>
            <a:r>
              <a:rPr lang="en-US" dirty="0" err="1" smtClean="0"/>
              <a:t>iOS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Pebble</a:t>
            </a:r>
          </a:p>
          <a:p>
            <a:r>
              <a:rPr lang="en-US" dirty="0" err="1" smtClean="0"/>
              <a:t>Clearpath</a:t>
            </a:r>
            <a:r>
              <a:rPr lang="en-US" dirty="0" smtClean="0"/>
              <a:t> Robotics</a:t>
            </a:r>
          </a:p>
        </p:txBody>
      </p:sp>
    </p:spTree>
    <p:extLst>
      <p:ext uri="{BB962C8B-B14F-4D97-AF65-F5344CB8AC3E}">
        <p14:creationId xmlns:p14="http://schemas.microsoft.com/office/powerpoint/2010/main" val="1846118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86719" y="476672"/>
            <a:ext cx="7733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Uni Sans Thin CAPS"/>
                <a:cs typeface="Uni Sans Thin CAPS"/>
              </a:rPr>
              <a:t>Light painting</a:t>
            </a:r>
            <a:endParaRPr lang="en-US" sz="4000" dirty="0">
              <a:latin typeface="Uni Sans Thin CAPS"/>
              <a:cs typeface="Uni Sans Thin CAPS"/>
            </a:endParaRPr>
          </a:p>
        </p:txBody>
      </p:sp>
      <p:pic>
        <p:nvPicPr>
          <p:cNvPr id="10" name="Picture 9" descr="Screen Shot 2016-01-04 at 6.21.2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02"/>
          <a:stretch/>
        </p:blipFill>
        <p:spPr>
          <a:xfrm>
            <a:off x="311135" y="4471978"/>
            <a:ext cx="1305165" cy="1817516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323528" y="1533752"/>
            <a:ext cx="2736304" cy="1823240"/>
            <a:chOff x="2939555" y="2348880"/>
            <a:chExt cx="4964711" cy="321297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9555" y="2348880"/>
              <a:ext cx="4964711" cy="321297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l="10107" t="17957" r="6868" b="14108"/>
            <a:stretch/>
          </p:blipFill>
          <p:spPr>
            <a:xfrm>
              <a:off x="3455875" y="2852935"/>
              <a:ext cx="4330324" cy="2160240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3217435" y="1534803"/>
            <a:ext cx="2736304" cy="1823240"/>
            <a:chOff x="2939555" y="2348880"/>
            <a:chExt cx="4964711" cy="3212976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9555" y="2348880"/>
              <a:ext cx="4964711" cy="3212976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4"/>
            <a:srcRect l="10107" t="17957" r="6868" b="14108"/>
            <a:stretch/>
          </p:blipFill>
          <p:spPr>
            <a:xfrm>
              <a:off x="3455875" y="2852936"/>
              <a:ext cx="4330323" cy="2160240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6097755" y="1546095"/>
            <a:ext cx="2736304" cy="1823240"/>
            <a:chOff x="2939555" y="2348880"/>
            <a:chExt cx="4964711" cy="3212976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9555" y="2348880"/>
              <a:ext cx="4964711" cy="3212976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 rotWithShape="1">
            <a:blip r:embed="rId4"/>
            <a:srcRect l="10107" t="17957" r="6868" b="14108"/>
            <a:stretch/>
          </p:blipFill>
          <p:spPr>
            <a:xfrm>
              <a:off x="3455875" y="2852936"/>
              <a:ext cx="4330323" cy="2160240"/>
            </a:xfrm>
            <a:prstGeom prst="rect">
              <a:avLst/>
            </a:prstGeom>
          </p:spPr>
        </p:pic>
      </p:grpSp>
      <p:grpSp>
        <p:nvGrpSpPr>
          <p:cNvPr id="41" name="Group 40"/>
          <p:cNvGrpSpPr/>
          <p:nvPr/>
        </p:nvGrpSpPr>
        <p:grpSpPr>
          <a:xfrm>
            <a:off x="8532440" y="1124744"/>
            <a:ext cx="354804" cy="2597347"/>
            <a:chOff x="3313470" y="3113332"/>
            <a:chExt cx="220106" cy="1718774"/>
          </a:xfrm>
        </p:grpSpPr>
        <p:sp>
          <p:nvSpPr>
            <p:cNvPr id="42" name="Right Triangle 41"/>
            <p:cNvSpPr/>
            <p:nvPr/>
          </p:nvSpPr>
          <p:spPr>
            <a:xfrm rot="18881192">
              <a:off x="3313470" y="3113332"/>
              <a:ext cx="213472" cy="213472"/>
            </a:xfrm>
            <a:prstGeom prst="rt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3420206" y="3377717"/>
              <a:ext cx="0" cy="12034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ight Triangle 43"/>
            <p:cNvSpPr/>
            <p:nvPr/>
          </p:nvSpPr>
          <p:spPr>
            <a:xfrm rot="2718808" flipV="1">
              <a:off x="3320104" y="4618634"/>
              <a:ext cx="213472" cy="213472"/>
            </a:xfrm>
            <a:prstGeom prst="rt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1076" t="17957" r="6868" b="14108"/>
          <a:stretch/>
        </p:blipFill>
        <p:spPr>
          <a:xfrm>
            <a:off x="916467" y="1819784"/>
            <a:ext cx="2071357" cy="122585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4"/>
          <a:srcRect l="10107" t="17957" r="78924" b="14108"/>
          <a:stretch/>
        </p:blipFill>
        <p:spPr>
          <a:xfrm>
            <a:off x="601164" y="1813864"/>
            <a:ext cx="315304" cy="1225853"/>
          </a:xfrm>
          <a:prstGeom prst="rect">
            <a:avLst/>
          </a:prstGeom>
        </p:spPr>
      </p:pic>
      <p:pic>
        <p:nvPicPr>
          <p:cNvPr id="47" name="Picture 46" descr="Screen Shot 2016-01-04 at 6.21.2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3522"/>
          <a:stretch/>
        </p:blipFill>
        <p:spPr>
          <a:xfrm>
            <a:off x="3217435" y="4471978"/>
            <a:ext cx="1819071" cy="1817516"/>
          </a:xfrm>
          <a:prstGeom prst="rect">
            <a:avLst/>
          </a:prstGeom>
        </p:spPr>
      </p:pic>
      <p:pic>
        <p:nvPicPr>
          <p:cNvPr id="48" name="Picture 47" descr="Screen Shot 2016-01-04 at 6.21.2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"/>
          <a:stretch/>
        </p:blipFill>
        <p:spPr>
          <a:xfrm>
            <a:off x="6097755" y="4471978"/>
            <a:ext cx="2736304" cy="1817516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755575" y="1124744"/>
            <a:ext cx="331783" cy="2597346"/>
            <a:chOff x="3313470" y="3113332"/>
            <a:chExt cx="220106" cy="1718774"/>
          </a:xfrm>
        </p:grpSpPr>
        <p:sp>
          <p:nvSpPr>
            <p:cNvPr id="24" name="Right Triangle 23"/>
            <p:cNvSpPr/>
            <p:nvPr/>
          </p:nvSpPr>
          <p:spPr>
            <a:xfrm rot="18881192">
              <a:off x="3313470" y="3113332"/>
              <a:ext cx="213472" cy="213472"/>
            </a:xfrm>
            <a:prstGeom prst="rt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3420206" y="3377717"/>
              <a:ext cx="0" cy="12034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ight Triangle 25"/>
            <p:cNvSpPr/>
            <p:nvPr/>
          </p:nvSpPr>
          <p:spPr>
            <a:xfrm rot="2718808" flipV="1">
              <a:off x="3320104" y="4618634"/>
              <a:ext cx="213472" cy="213472"/>
            </a:xfrm>
            <a:prstGeom prst="rt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59903" t="17957" r="6868" b="14108"/>
          <a:stretch/>
        </p:blipFill>
        <p:spPr>
          <a:xfrm>
            <a:off x="4933450" y="1814438"/>
            <a:ext cx="955216" cy="1225853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4"/>
          <a:srcRect l="10107" t="17957" r="40097" b="14108"/>
          <a:stretch/>
        </p:blipFill>
        <p:spPr>
          <a:xfrm>
            <a:off x="3502005" y="1813864"/>
            <a:ext cx="1431445" cy="1225853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4776563" y="1184558"/>
            <a:ext cx="323526" cy="2532474"/>
            <a:chOff x="3313470" y="3113332"/>
            <a:chExt cx="220106" cy="1718774"/>
          </a:xfrm>
        </p:grpSpPr>
        <p:sp>
          <p:nvSpPr>
            <p:cNvPr id="34" name="Right Triangle 33"/>
            <p:cNvSpPr/>
            <p:nvPr/>
          </p:nvSpPr>
          <p:spPr>
            <a:xfrm rot="18881192">
              <a:off x="3313470" y="3113332"/>
              <a:ext cx="213472" cy="213472"/>
            </a:xfrm>
            <a:prstGeom prst="rt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3420206" y="3377717"/>
              <a:ext cx="0" cy="12034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ight Triangle 35"/>
            <p:cNvSpPr/>
            <p:nvPr/>
          </p:nvSpPr>
          <p:spPr>
            <a:xfrm rot="2718808" flipV="1">
              <a:off x="3320104" y="4618634"/>
              <a:ext cx="213472" cy="213472"/>
            </a:xfrm>
            <a:prstGeom prst="rt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9729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86719" y="332656"/>
            <a:ext cx="773391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Uni Sans Thin CAPS"/>
                <a:cs typeface="Uni Sans Thin CAPS"/>
              </a:rPr>
              <a:t>A new dimension of creativity</a:t>
            </a:r>
            <a:endParaRPr lang="en-US" sz="3500" dirty="0">
              <a:latin typeface="Uni Sans Thin CAPS"/>
              <a:cs typeface="Uni Sans Thin CAP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47805"/>
            <a:ext cx="4896544" cy="21065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6730"/>
          <a:stretch/>
        </p:blipFill>
        <p:spPr>
          <a:xfrm>
            <a:off x="3707905" y="3254339"/>
            <a:ext cx="5194476" cy="3432054"/>
          </a:xfrm>
          <a:prstGeom prst="rect">
            <a:avLst/>
          </a:prstGeom>
        </p:spPr>
      </p:pic>
      <p:pic>
        <p:nvPicPr>
          <p:cNvPr id="4" name="Picture 3" descr="Screen Shot 2016-01-04 at 6.36.4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1" y="3253456"/>
            <a:ext cx="3456384" cy="14716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4740448"/>
            <a:ext cx="3456386" cy="19459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8064" y="1142537"/>
            <a:ext cx="3754316" cy="211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375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86719" y="332656"/>
            <a:ext cx="773391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Uni Sans Thin CAPS"/>
                <a:cs typeface="Uni Sans Thin CAPS"/>
              </a:rPr>
              <a:t>A new dimension of </a:t>
            </a:r>
            <a:r>
              <a:rPr lang="en-US" sz="3500" dirty="0" smtClean="0">
                <a:latin typeface="Uni Sans Thin Italic CAPS"/>
                <a:cs typeface="Uni Sans Thin Italic CAPS"/>
              </a:rPr>
              <a:t>photography</a:t>
            </a:r>
            <a:endParaRPr lang="en-US" sz="3500" dirty="0">
              <a:latin typeface="Uni Sans Thin Italic CAPS"/>
              <a:cs typeface="Uni Sans Thin Italic CAP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4655" y="2287905"/>
            <a:ext cx="77339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Uni Sans Thin CAPS"/>
                <a:cs typeface="Uni Sans Thin CAPS"/>
              </a:rPr>
              <a:t>Landscape</a:t>
            </a:r>
          </a:p>
          <a:p>
            <a:pPr algn="ctr"/>
            <a:r>
              <a:rPr lang="en-US" sz="3000" dirty="0" smtClean="0">
                <a:latin typeface="Uni Sans Thin CAPS"/>
                <a:cs typeface="Uni Sans Thin CAPS"/>
              </a:rPr>
              <a:t>Architecture</a:t>
            </a:r>
          </a:p>
          <a:p>
            <a:pPr algn="ctr"/>
            <a:r>
              <a:rPr lang="en-US" sz="3000" dirty="0" smtClean="0">
                <a:latin typeface="Uni Sans Thin CAPS"/>
                <a:cs typeface="Uni Sans Thin CAPS"/>
              </a:rPr>
              <a:t>Product</a:t>
            </a:r>
          </a:p>
          <a:p>
            <a:pPr algn="ctr"/>
            <a:r>
              <a:rPr lang="en-US" sz="3000" dirty="0" smtClean="0">
                <a:latin typeface="Uni Sans Thin CAPS"/>
                <a:cs typeface="Uni Sans Thin CAPS"/>
              </a:rPr>
              <a:t>Weddings/events</a:t>
            </a:r>
          </a:p>
          <a:p>
            <a:pPr algn="ctr"/>
            <a:r>
              <a:rPr lang="en-US" sz="3000" dirty="0" smtClean="0">
                <a:latin typeface="Uni Sans Thin CAPS"/>
                <a:cs typeface="Uni Sans Thin CAPS"/>
              </a:rPr>
              <a:t>street</a:t>
            </a:r>
          </a:p>
          <a:p>
            <a:pPr algn="ctr"/>
            <a:r>
              <a:rPr lang="en-US" sz="3000" dirty="0" smtClean="0">
                <a:latin typeface="Uni Sans Thin CAPS"/>
                <a:cs typeface="Uni Sans Thin CAPS"/>
              </a:rPr>
              <a:t>Fine art</a:t>
            </a:r>
          </a:p>
          <a:p>
            <a:pPr algn="ctr"/>
            <a:endParaRPr lang="en-US" sz="3000" dirty="0">
              <a:latin typeface="Uni Sans Thin CAPS"/>
              <a:cs typeface="Uni Sans Thin CAPS"/>
            </a:endParaRPr>
          </a:p>
          <a:p>
            <a:pPr algn="ctr"/>
            <a:r>
              <a:rPr lang="en-US" sz="3000" dirty="0" smtClean="0">
                <a:latin typeface="Uni Sans Thin CAPS"/>
                <a:cs typeface="Uni Sans Thin CAPS"/>
              </a:rPr>
              <a:t>…etc.!</a:t>
            </a:r>
            <a:endParaRPr lang="en-US" sz="3000" dirty="0">
              <a:latin typeface="Uni Sans Thin CAPS"/>
              <a:cs typeface="Uni Sans Thin CAPS"/>
            </a:endParaRPr>
          </a:p>
        </p:txBody>
      </p:sp>
    </p:spTree>
    <p:extLst>
      <p:ext uri="{BB962C8B-B14F-4D97-AF65-F5344CB8AC3E}">
        <p14:creationId xmlns:p14="http://schemas.microsoft.com/office/powerpoint/2010/main" val="3103541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560874"/>
            <a:ext cx="8928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Uni Sans Thin CAPS"/>
                <a:cs typeface="Uni Sans Thin CAPS"/>
              </a:rPr>
              <a:t>Why not photoshop?</a:t>
            </a:r>
            <a:endParaRPr lang="en-US" sz="1500" dirty="0">
              <a:latin typeface="Uni Sans Thin CAPS"/>
              <a:cs typeface="Uni Sans Thin CAPS"/>
            </a:endParaRPr>
          </a:p>
        </p:txBody>
      </p:sp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61627604"/>
              </p:ext>
            </p:extLst>
          </p:nvPr>
        </p:nvGraphicFramePr>
        <p:xfrm>
          <a:off x="611560" y="1556792"/>
          <a:ext cx="7848872" cy="4280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 3"/>
          <p:cNvSpPr/>
          <p:nvPr/>
        </p:nvSpPr>
        <p:spPr>
          <a:xfrm>
            <a:off x="5627586" y="6444044"/>
            <a:ext cx="3552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2011 </a:t>
            </a:r>
            <a:r>
              <a:rPr lang="en-US" dirty="0" smtClean="0"/>
              <a:t>Survey (</a:t>
            </a:r>
            <a:r>
              <a:rPr lang="en-US" dirty="0" err="1" smtClean="0"/>
              <a:t>Prophoto</a:t>
            </a:r>
            <a:r>
              <a:rPr lang="en-US" dirty="0" smtClean="0"/>
              <a:t> GmbH)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473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7462" y="2354044"/>
            <a:ext cx="4944620" cy="26642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119420" y="2242526"/>
            <a:ext cx="4949744" cy="28924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>
            <a:off x="686719" y="260648"/>
            <a:ext cx="773391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Uni Sans Thin CAPS"/>
                <a:cs typeface="Uni Sans Thin CAPS"/>
              </a:rPr>
              <a:t>Existing tools</a:t>
            </a:r>
            <a:endParaRPr lang="en-US" sz="3500" dirty="0">
              <a:latin typeface="Uni Sans Thin Italic CAPS"/>
              <a:cs typeface="Uni Sans Thin Italic CAP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35696" y="5966410"/>
            <a:ext cx="129614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err="1" smtClean="0">
                <a:latin typeface="Uni Sans Thin CAPS"/>
                <a:cs typeface="Uni Sans Thin CAPS"/>
              </a:rPr>
              <a:t>Diy</a:t>
            </a:r>
            <a:endParaRPr lang="en-US" sz="3500" dirty="0" smtClean="0">
              <a:latin typeface="Uni Sans Thin CAPS"/>
              <a:cs typeface="Uni Sans Thin CAP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966410"/>
            <a:ext cx="265276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err="1" smtClean="0">
                <a:latin typeface="Uni Sans Thin CAPS"/>
                <a:cs typeface="Uni Sans Thin CAPS"/>
              </a:rPr>
              <a:t>Pixelstick</a:t>
            </a:r>
            <a:endParaRPr lang="en-US" sz="3500" dirty="0">
              <a:latin typeface="Uni Sans Thin Italic CAPS"/>
              <a:cs typeface="Uni Sans Thin Italic CAPS"/>
            </a:endParaRPr>
          </a:p>
        </p:txBody>
      </p:sp>
    </p:spTree>
    <p:extLst>
      <p:ext uri="{BB962C8B-B14F-4D97-AF65-F5344CB8AC3E}">
        <p14:creationId xmlns:p14="http://schemas.microsoft.com/office/powerpoint/2010/main" val="2224958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142208458"/>
              </p:ext>
            </p:extLst>
          </p:nvPr>
        </p:nvGraphicFramePr>
        <p:xfrm>
          <a:off x="179512" y="1822758"/>
          <a:ext cx="8784976" cy="1440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Left Bracket 8"/>
          <p:cNvSpPr/>
          <p:nvPr/>
        </p:nvSpPr>
        <p:spPr>
          <a:xfrm rot="5400000">
            <a:off x="6030162" y="-1039560"/>
            <a:ext cx="324036" cy="5688632"/>
          </a:xfrm>
          <a:prstGeom prst="leftBracket">
            <a:avLst/>
          </a:prstGeom>
          <a:ln w="571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162927" y="1124744"/>
            <a:ext cx="60175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Uni Sans Thin Italic CAPS"/>
                <a:cs typeface="Uni Sans Thin Italic CAPS"/>
              </a:rPr>
              <a:t>Repeat for every single image</a:t>
            </a:r>
            <a:endParaRPr lang="en-US" sz="3000" dirty="0">
              <a:latin typeface="Uni Sans Thin Italic CAPS"/>
              <a:cs typeface="Uni Sans Thin Italic CAPS"/>
            </a:endParaRPr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7565868" y="3380203"/>
            <a:ext cx="489247" cy="572327"/>
            <a:chOff x="5777151" y="433916"/>
            <a:chExt cx="489247" cy="572327"/>
          </a:xfrm>
        </p:grpSpPr>
        <p:sp>
          <p:nvSpPr>
            <p:cNvPr id="12" name="Right Arrow 11"/>
            <p:cNvSpPr/>
            <p:nvPr/>
          </p:nvSpPr>
          <p:spPr>
            <a:xfrm>
              <a:off x="5777151" y="433916"/>
              <a:ext cx="489247" cy="572327"/>
            </a:xfrm>
            <a:prstGeom prst="rightArrow">
              <a:avLst>
                <a:gd name="adj1" fmla="val 60000"/>
                <a:gd name="adj2" fmla="val 50000"/>
              </a:avLst>
            </a:prstGeom>
            <a:noFill/>
            <a:ln w="28575" cmpd="sng">
              <a:solidFill>
                <a:srgbClr val="00000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ight Arrow 4"/>
            <p:cNvSpPr/>
            <p:nvPr/>
          </p:nvSpPr>
          <p:spPr>
            <a:xfrm>
              <a:off x="5777151" y="548381"/>
              <a:ext cx="342473" cy="3433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100" kern="1200">
                <a:latin typeface="Uni Sans Thin CAPS"/>
                <a:cs typeface="Uni Sans Thin CAPS"/>
              </a:endParaRPr>
            </a:p>
          </p:txBody>
        </p:sp>
      </p:grp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1629349134"/>
              </p:ext>
            </p:extLst>
          </p:nvPr>
        </p:nvGraphicFramePr>
        <p:xfrm>
          <a:off x="166790" y="4055006"/>
          <a:ext cx="8784976" cy="1440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79512" y="188640"/>
            <a:ext cx="877225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Uni Sans Thin CAPS"/>
                <a:cs typeface="Uni Sans Thin CAPS"/>
              </a:rPr>
              <a:t>terrible user experience</a:t>
            </a:r>
            <a:endParaRPr lang="en-US" sz="3500" dirty="0">
              <a:latin typeface="Uni Sans Thin Italic CAPS"/>
              <a:cs typeface="Uni Sans Thin Italic CAPS"/>
            </a:endParaRPr>
          </a:p>
        </p:txBody>
      </p:sp>
    </p:spTree>
    <p:extLst>
      <p:ext uri="{BB962C8B-B14F-4D97-AF65-F5344CB8AC3E}">
        <p14:creationId xmlns:p14="http://schemas.microsoft.com/office/powerpoint/2010/main" val="3903853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othecary">
  <a:themeElements>
    <a:clrScheme name="Apothecary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Apothecary">
      <a:majorFont>
        <a:latin typeface="Book Antiqua"/>
        <a:ea typeface=""/>
        <a:cs typeface=""/>
        <a:font script="Jpan" typeface="ＭＳ Ｐ明朝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Apothecary.thmx</Template>
  <TotalTime>4766</TotalTime>
  <Words>288</Words>
  <Application>Microsoft Macintosh PowerPoint</Application>
  <PresentationFormat>On-screen Show (4:3)</PresentationFormat>
  <Paragraphs>104</Paragraphs>
  <Slides>19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Apothecary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Tiange Li</dc:creator>
  <cp:lastModifiedBy>Tiange Li</cp:lastModifiedBy>
  <cp:revision>45</cp:revision>
  <dcterms:created xsi:type="dcterms:W3CDTF">2016-01-03T19:46:47Z</dcterms:created>
  <dcterms:modified xsi:type="dcterms:W3CDTF">2016-01-10T19:13:38Z</dcterms:modified>
</cp:coreProperties>
</file>